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7" r:id="rId2"/>
    <p:sldId id="258" r:id="rId3"/>
    <p:sldId id="259" r:id="rId4"/>
    <p:sldId id="256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tags" Target="tags/tag1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5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9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0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7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4F3A-AFD0-3C4E-87AB-6AC683648C92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480C-9EE7-4C4B-A03B-5EE58145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Inner Product</a:t>
            </a:r>
            <a:endParaRPr lang="en-US" dirty="0"/>
          </a:p>
        </p:txBody>
      </p:sp>
      <p:pic>
        <p:nvPicPr>
          <p:cNvPr id="2" name="Picture 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371600"/>
            <a:ext cx="8763000" cy="26162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979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Frobenius Norm</a:t>
            </a:r>
            <a:endParaRPr lang="en-US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384"/>
            <a:ext cx="87630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6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531815"/>
            <a:ext cx="8763000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24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Substitution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462"/>
            <a:ext cx="87630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97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Substitution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93" y="1660769"/>
            <a:ext cx="8763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89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3308"/>
            <a:ext cx="8229600" cy="1143000"/>
          </a:xfrm>
        </p:spPr>
        <p:txBody>
          <a:bodyPr/>
          <a:lstStyle/>
          <a:p>
            <a:r>
              <a:rPr lang="en-US" dirty="0" smtClean="0"/>
              <a:t>Thomas Algorithm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36" y="762002"/>
            <a:ext cx="8763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6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&#10;&#10;\pagestyle{empty}&#10;&#10;\begin{document}&#10;&#10;&#10;\end{document}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INNERPROD} {u,v}&#10;\State&#10;\Comment {Input: column vectors u and v}&#10;\State&#10;\Comment {Output: $\left\langle u,\, v\right\rangle $}&#10;\State&#10;$inprod=0.0$&#10;\For {i = 1:n}&#10;\State&#10;$inprod=inprod+u\left(i\right)v\left(i\right)$&#10;\EndFor&#10;\State&#10;return $inprod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673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frobenius} {A}&#10;\State&#10;\Comment {Input: $m\times n$ matrix A.}&#10;\State&#10;\Comment {Output: the Frobenius norm $\sqrt{\sum_{i=1}^{m}\sum_{k=1}^{n}a_{ik}^{2}}$.}&#10;\State&#10;fro = 0.0&#10;\State&#10;\For {i = 1:m}&#10;\For {j = 1:n}&#10;\State&#10;fro = fro + $a_{ij}^{2}$&#10;\EndFor&#10;\EndFor&#10;\State&#10;return fro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812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matmul} {A,B}&#10;\State&#10;\Comment {Input:  $m\times p$ matrix A and $p\times m$ matrix B}&#10;\State&#10;\Comment {Output $A\times B$}&#10;\State&#10;\Comment {for each row of A}&#10;\For {i = 1:m}&#10;\State&#10;\Comment {for each column of B}&#10;\For {j = 1:n}&#10;\State&#10;$c\left(i,\, j\right)=0$&#10;\State&#10;\Comment {form the sum of the product of corresponding elements from row}&#10;\State&#10;\Comment {i of A and column j of B}&#10;\For {k = 1:p}&#10;\State&#10;$c\left(i,\, j\right)=c\left(i,j\right)+a_{ik}b_{kj}$&#10;\EndFor&#10;\EndFor&#10;\EndFor&#10;\State&#10;\State&#10;\textbf{return} C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92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\begin{document}&#10;\algrenewcommand{\algorithmiccomment}[1]{$\%$ #1}&#10;\begin{algorithm}&#10;\begin{algorithmic}[0]&#10;\Function {backsolve} {U,b}&#10;\State&#10;\Comment {Find the solution to $Ux=b$, where U is an $n\times n$ upper triangular matrix.}&#10;\State&#10;$x_{n}=b_{n}/u_{nn}$&#10;\For {i = n-1:-1:1}&#10;\State&#10;sum = 0.0&#10;\For {j = i+1:n}&#10;\State&#10;$sum=sum+u_{ij}x_{j}$&#10;\EndFor&#10;\State&#10;$x\left(i\right)=\left(b\left(i\right)-sum\right)/u_{ii}$&#10;\EndFor&#10;\State&#10;return x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871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forsolve} {L,b}&#10;\State&#10;\Comment {Find the solution to the system $Lx=b$, where L is an $n\times n$ lower triangular matrix.}&#10;\State&#10;$x_{1}=b_{1}/l_{11}$&#10;\For {i = 2:n}&#10;\State&#10;sum = 0.0&#10;\For {j = 1:i-1}&#10;\State&#10;$sum=sum+l_{ij}x_{j}$&#10;\EndFor&#10;\State&#10;$x\left(i\right)=\left(b\left(i\right)-sum\right)/l_{ii}$&#10;\EndFor&#10;\State&#10;return x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9107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thomas} {a,b,c,rhs}&#10;\State&#10;\Comment {The function solves a tridiagonal system of linear equations Ax = rhs}&#10;\State&#10;\Comment {using the linear Thomas algorithm. a is the lower diagonal, b the}&#10;\State&#10;\Comment {diagonal, and c the upper diagonal.}&#10;\State&#10;\State&#10;\Comment {Begin elimination steps, resulting in a bidiagonal matrix}&#10;\State&#10;\Comment {with 1s on its diagonal.}&#10;\State&#10;$c_{1}=c_{1}/b_{1}$&#10;\State&#10;$rhs_{1}=rhs_{1}/b_{1}$&#10;\For {i = 2:n-1}&#10;\State&#10;$c_{i}=c_{i}/\left(b_{i}-a_{i-1}c_{i-1}\right)$&#10;\State&#10;$rhs_{i}=\left(rhs_{i}-a_{i-1}rhs_{i-1}\right)/\left(b_{i}-a_{i-1}c_{i-1}\right)$&#10;\EndFor&#10;\State&#10;$rhs_{n}=\left(rhs_{n}-a_{n-1}rhs_{n-1}\right)/\left(b_{n}-a_{n-1}c_{n-1}\right)$&#10;\State&#10;\Comment {Now perform back substitution}&#10;\State&#10;$x_{n}=rhs_{n}$&#10;\For {i = n-1:-1:1}&#10;\State&#10;$x_{i}=rhs_{i}-c_{i}x_{i+1}$&#10;\EndFor&#10;\State&#10;\textbf{return} x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7088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Inner Product</vt:lpstr>
      <vt:lpstr>Frobenius Norm</vt:lpstr>
      <vt:lpstr>Matrix Multiplication</vt:lpstr>
      <vt:lpstr>Back Substitution</vt:lpstr>
      <vt:lpstr>Forward Substitution</vt:lpstr>
      <vt:lpstr>Thomas Algorithm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17</cp:revision>
  <dcterms:created xsi:type="dcterms:W3CDTF">2014-07-11T04:22:05Z</dcterms:created>
  <dcterms:modified xsi:type="dcterms:W3CDTF">2014-09-15T20:02:37Z</dcterms:modified>
</cp:coreProperties>
</file>