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0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4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5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8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3838"/>
            <a:ext cx="7313613" cy="868362"/>
          </a:xfrm>
        </p:spPr>
        <p:txBody>
          <a:bodyPr/>
          <a:lstStyle/>
          <a:p>
            <a:r>
              <a:rPr lang="en-US" dirty="0"/>
              <a:t>Cubic Splines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177800" y="1638300"/>
            <a:ext cx="8763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15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/>
              <a:t>Cubic </a:t>
            </a:r>
            <a:r>
              <a:rPr lang="en-US" dirty="0" smtClean="0"/>
              <a:t>Splines (continued)</a:t>
            </a:r>
            <a:endParaRPr lang="en-US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2" b="6011"/>
          <a:stretch/>
        </p:blipFill>
        <p:spPr bwMode="auto">
          <a:xfrm>
            <a:off x="177800" y="1269999"/>
            <a:ext cx="8763000" cy="49911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71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Cubic Splines </a:t>
            </a:r>
            <a:r>
              <a:rPr lang="en-US" dirty="0" smtClean="0"/>
              <a:t>(concluded)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7"/>
          <a:stretch/>
        </p:blipFill>
        <p:spPr>
          <a:xfrm>
            <a:off x="190500" y="2273300"/>
            <a:ext cx="8763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68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cubicsplineb} {t,y}&#10;\State&#10;\Comment {CUBSPLINEB  Natural cubic spline interpolation}&#10;\State&#10;\Comment {CUBSPLINEB(t,y) computes a natural cubic spline approximation}&#10;\State&#10;\Comment {to the data t, y. It then plots the data and the cubic spline.}&#10;\State&#10;\Comment {Input: $n+1$ data points $\left(t_{1}y_{i}\right)$.}&#10;\State&#10;\Comment {Output: $n\times4$ matrix S. Row 1 is the cubic polynomial fit to}&#10;\State&#10;\Comment {$t_{1}\leq t\leq t_{2},\ldots$, Row n is the cubic polynomial fit to}&#10;\State&#10;\Comment {$t_{n}\leq t\leq t_{n+1}$. The function makes a plot of the data}&#10;\State&#10;\Comment {and the cubic spline approximation.}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79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\begin{document}&#10;\algrenewcommand{\algorithmiccomment}[1]{$\%$ #1}&#10;\begin{algorithm}&#10;\begin{algorithmic}&#10;\Function {cubicsplineb} {t,y}&#10;\State&#10;$b_{1}=2$&#10;\State&#10;$b_{n+1}=2$&#10;\State&#10;\Comment {build the right-hand side of the system.}&#10;\State&#10;$rhs_{1}=3\left(y_{2}-y_{1}\right)$&#10;\State&#10;$rhs_{n+1}=3\left(y_{n+1}-y_{n}\right)$&#10;\State&#10;\For {i = 2:n}&#10;\State&#10;$rhs_{i}=3\left(y_{i+1}-y_{i-1}\right)$&#10;\EndFor&#10;\State&#10;\Comment {solve the system using the linear Thomas algorithm.}&#10;\State&#10;$D=thomas\left(a,b,c,rhs\right)$&#10;\State&#10;\Comment {consruct the cubic polynomials in the rows of S.}&#10;\For {i = 1:n}&#10;\State&#10;$S_{i1}=2\left(y_{i}-y_{i+1}\right)+D_{i}+D_{i+1}$&#10;\State&#10;$S_{i2}=3\left(y_{+1}-y_{i}\right)-2D_{i}-D_{i+1}$&#10;\State&#10; $S_{i3}=D_{i}$&#10;\State&#10;$S_{i4}=y_{i}$&#10;\EndFor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483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cubicsplineb} {t,y}&#10;\State&#10;\Comment {Plot the data and the cubic spline approximation.}&#10;\For {i = 1:n}&#10;\State&#10;$p_{i}=$ spline $S_{i}$&#10;\State&#10;plot $p_{i}$ over the interval $t_{i}\leq t\leq t_{i+1}$&#10;\EndFor&#10;\State&#10;plot $\left(t,y\right)$, marking each point with '*'&#10;\EndFunction&#10;\end{algorithmic}&#10;\end{algorithm}&#10;\end{document}&#10;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6669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12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Cubic Splines</vt:lpstr>
      <vt:lpstr>Cubic Splines (continued)</vt:lpstr>
      <vt:lpstr>Cubic Splines (concluded)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24</cp:revision>
  <dcterms:created xsi:type="dcterms:W3CDTF">2014-07-11T04:22:05Z</dcterms:created>
  <dcterms:modified xsi:type="dcterms:W3CDTF">2014-09-15T20:03:48Z</dcterms:modified>
</cp:coreProperties>
</file>