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7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7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1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3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9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5006"/>
            <a:ext cx="9070248" cy="970077"/>
          </a:xfrm>
        </p:spPr>
        <p:txBody>
          <a:bodyPr>
            <a:normAutofit fontScale="90000"/>
          </a:bodyPr>
          <a:lstStyle/>
          <a:p>
            <a:r>
              <a:rPr lang="en-US" dirty="0"/>
              <a:t>LU Decomposition of a Tridiagonal Matrix </a:t>
            </a:r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38" y="1504461"/>
            <a:ext cx="657860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Solve a Factored Tridiagonal System 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69"/>
          <a:stretch/>
        </p:blipFill>
        <p:spPr>
          <a:xfrm>
            <a:off x="190500" y="2022231"/>
            <a:ext cx="8763000" cy="256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Solve a Factored Tridiagonal System </a:t>
            </a:r>
            <a:r>
              <a:rPr lang="en-US" dirty="0" smtClean="0"/>
              <a:t> (concluded)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7"/>
          <a:stretch/>
        </p:blipFill>
        <p:spPr>
          <a:xfrm>
            <a:off x="190500" y="2100384"/>
            <a:ext cx="8763000" cy="339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Cholesky Decomposition 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1143000"/>
            <a:ext cx="8763000" cy="55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80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end{algorithm}&#10;\begin{algorithmic}[0]&#10;\Function{tridiagLU}{a,b,c}&#10;\State&#10;\Comment {Factor the tridiagonal matrix defined by subdiagonal a,}&#10;\State&#10;\Comment{main diagonal b and superdiagonal c}&#10;\State&#10;\Comment {into a product of two bidiagonal matrices}&#10;\State&#10;\Comment {Input: vectors a, b, c.}&#10;\State&#10;\Comment {Output: L is the subdiagonal of the left bidiagonal factor.}&#10;\State&#10;\Comment {U is the diagonal of the right bidiagonal factor.}&#10;\State&#10;$U_{1}=b_{1}$&#10;\For {i =1:n-1}&#10;\State&#10;$L_{i}=a_{i}/U_{i}$&#10;\State&#10;$U_{i+1}=b_{i+1}-L_{i}c_{i}$&#10;\EndFor&#10;\State&#10;$\mathsf{return\left[L,\, U\right]}$&#10;\EndFunction&#10;\end{algorithmic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259"/>
  <p:tag name="PICTUREFILESIZE" val="1043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trisolve} {L,U,c,rhs}&#10;\State&#10;\Comment {Solve the equation Tx = b, where T is a tridiagonal matrix.}&#10;\State&#10;\Comment {T has been factored into a unit lower bidiagonal matrix and an upper}&#10;\State&#10;\Comment {bidiagonal matrix.}&#10;\State&#10;\Comment {Input: L is the subdiagonal of the lower diagonal matrix, U is the diagonal}&#10;\State&#10;\Comment {of the upper diagonal matrix, c is the superdiagonal}&#10;\State&#10;\Comment {of the original tridiagonal matrix,}&#10;\State&#10;\Comment {and rhs is the right-hand side of the system Tx = rhs.}&#10;\State&#10;\Comment {Output: The solution x.}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22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trisolve} {L,U,c,rhs}&#10;\State&#10;\Comment {forward substitution}&#10;\State&#10;$y_{1}=rhs_{1}$&#10;\For {i = 2:n}&#10;\State&#10;$y_{i}=rhs_{i}-L_{i-1}y_{i-1}$&#10;\EndFor&#10;\State&#10;\Comment {back substitution}&#10;\State&#10;$x_{n}=y_{n}/U_{n}$&#10;\For {i = n-1:-1:1}&#10;\State&#10;$x_{i}=\left(y_{i}-c_{i}x_{i+1}\right)/U_{i}$&#10;\EndFor&#10;\State&#10;$\mathsf{return\, x}$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875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{cholesky}{A}&#10;\State&#10;\Comment{Factor the positive definite matrix A}&#10;\State&#10;\Comment{using the Cholesky decomposition algorithm.}&#10;\State&#10;\Comment{If the algorithm fails, A is not positive definite.}&#10;\State&#10;\Comment{Output an error message and return and empty array R.}&#10;\For{i =1:n}&#10;\State&#10;tmp=$a_{ii}-\sum_{j=1}^{i-1}r_{ji}^{2}$&#10;\If{$tmp\leq0$}&#10;\State&#10;Output error message.&#10;\State&#10;\Comment {Return an empty array.}&#10;\State&#10;return []&#10;\EndIf&#10;\State&#10;$r_{ii}=\sqrt{tmp}$&#10;\For{j = i+1:n}&#10;\State&#10;$r_{ij}=\frac{a_{ij}-\sum_{k=1}^{i-1}r_{ki}r_{kj}}{r_{ii}}$&#10;\EndFor&#10;\EndFor&#10;\State&#10;return R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508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21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LU Decomposition of a Tridiagonal Matrix </vt:lpstr>
      <vt:lpstr>Solve a Factored Tridiagonal System </vt:lpstr>
      <vt:lpstr>Solve a Factored Tridiagonal System  (concluded)</vt:lpstr>
      <vt:lpstr>Cholesky Decomposition 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26</cp:revision>
  <dcterms:created xsi:type="dcterms:W3CDTF">2014-07-11T04:22:05Z</dcterms:created>
  <dcterms:modified xsi:type="dcterms:W3CDTF">2014-09-15T20:04:21Z</dcterms:modified>
</cp:coreProperties>
</file>