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2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6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5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3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6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8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1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4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7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5006"/>
            <a:ext cx="9070248" cy="970077"/>
          </a:xfrm>
        </p:spPr>
        <p:txBody>
          <a:bodyPr>
            <a:normAutofit/>
          </a:bodyPr>
          <a:lstStyle/>
          <a:p>
            <a:r>
              <a:rPr lang="en-US" dirty="0"/>
              <a:t>Classical Gram-Schmidt </a:t>
            </a:r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45" y="1135083"/>
            <a:ext cx="8763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Gram-Schmidt 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7" y="1690078"/>
            <a:ext cx="87630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96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405"/>
            <a:ext cx="9144000" cy="14153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Modified </a:t>
            </a:r>
            <a:r>
              <a:rPr lang="en-US" dirty="0"/>
              <a:t>Gram-Schmidt QR Decomposition 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8" y="1504462"/>
            <a:ext cx="87630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527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clgrsch} {V}&#10;\State&#10;\Comment {Converts a set of linearly independent vectors to a set}&#10;\State&#10;\Comment {of orthonormal vectors spanning the same subspace}&#10;\State&#10;\Comment {Input: An $m\times n$ matrix V whose columns are the vectors to be normalized.}&#10;\State&#10;\Comment {Output: An $m\times n$ matrix E whose columns are an orthonormal set of}&#10;\State&#10;\Comment {vectors spanning the same subspace as the columns of V.}&#10;\For {i = 1:n}&#10;\State&#10;sumproj = 0&#10;\For {j = 1:i-1}&#10;\State&#10;$sumproj=sumproj+E\left(:,j\right)^{T}V\left(:,i\right)E\left(:,j\right)$&#10;\EndFor&#10;\State&#10;$E\left(:,i\right)=V\left(:,i\right)-sumproj$&#10;\State&#10;$E\left(:,i\right)=E\left(:,i\right)/\left\Vert E\left(:,i\right)\right\Vert _{2}$&#10;\EndFor&#10;\State&#10;$\mathsf{return\, E}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480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modgrsch} {V}&#10;\State&#10;\Comment {Modified Gram-Schmidt process for converting a set of linearly independent}&#10;\State&#10;\Comment {vectors to a set of orthonormal vectors spanning the same subspace.}&#10;\State&#10;\Comment {Input: An $m\times n$ matrix V whose columns are the vectors to be normalized.}&#10;\State&#10;\Comment {Output: An $m\times n$ matrix E whose columns are an orthonormal set of}&#10;\State&#10;\Comment {vectors spanning the same subspace as the columns of V.}&#10;\For {i = 1:n}&#10;\State&#10;E(:,i) = V(:,i)&#10;\For {j = 1:i-1}&#10;\State&#10;$E\left(:,i\right)=E\left(:,i\right)-E\left(:,j\right)^{T}E\left(:,i\right)E\left(:,j\right)$&#10;\EndFor&#10;\State&#10;$E\left(:,i\right)=E\left(:,i\right)/\left\Vert E\left(:,i\right)\right\Vert _{2}$&#10;\EndFor&#10;\State&#10;$\mathsf{return\, E}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4275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&#10;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modqrgrsch} {A}&#10;\State&#10;\Comment {Input: $m\times n$ matrix A.}&#10;\State&#10;\Comment {Output: the QR decomposition A = QR, where}&#10;\State&#10;\Comment {Q is an $m\times n$ matrix with orthonormal columns, and}&#10;\State&#10;\Comment {R is an $n\times n$ upper triangular matrix.}&#10;\For {i = 1:n}&#10;\State&#10;$Q\left(:,\, i\right)=A\left(:,\, i\right)$&#10;\For {j = 1:i-1}&#10;\State&#10;$R\left(j,i\right)=Q\left(:,j\right)^{T}Q\left(:,i\right)$&#10;\State&#10;$Q\left(:,i\right)=Q\left(:,i\right)-R\left(j,i\right)Q\left(:,j\right)$&#10;\EndFor&#10;\State&#10;$r_{ii}=\left\Vert Q\left(:,\, i\right)\right\Vert $&#10;\State&#10; $Q\left(:,\, i\right)=\frac{Q\left(:,\, i\right)}{r_{ii}}$&#10;\EndFor&#10;\State&#10;\textbf{return} $\left[Q,\, R\right]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3226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14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Classical Gram-Schmidt </vt:lpstr>
      <vt:lpstr>Modified Gram-Schmidt </vt:lpstr>
      <vt:lpstr>Modified Gram-Schmidt QR Decomposition 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27</cp:revision>
  <dcterms:created xsi:type="dcterms:W3CDTF">2014-07-11T04:22:05Z</dcterms:created>
  <dcterms:modified xsi:type="dcterms:W3CDTF">2014-09-15T20:04:37Z</dcterms:modified>
</cp:coreProperties>
</file>