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7" r:id="rId2"/>
    <p:sldId id="258" r:id="rId3"/>
    <p:sldId id="259" r:id="rId4"/>
    <p:sldId id="262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3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3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8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5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3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470"/>
            <a:ext cx="9070248" cy="970077"/>
          </a:xfrm>
        </p:spPr>
        <p:txBody>
          <a:bodyPr>
            <a:normAutofit fontScale="90000"/>
          </a:bodyPr>
          <a:lstStyle/>
          <a:p>
            <a:r>
              <a:rPr lang="en-US" dirty="0"/>
              <a:t>Least-Squares Solution using the Normal Equations 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2154"/>
            <a:ext cx="8763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2592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Solving the Least-Squares Problem using the QR decomposition 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13" y="1953847"/>
            <a:ext cx="87630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2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the Least-Squares Problem using the SVD 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2090615"/>
            <a:ext cx="8763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8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Minimum Norm Solution to the Least-Squares Problem 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7"/>
          <a:stretch/>
        </p:blipFill>
        <p:spPr>
          <a:xfrm>
            <a:off x="190500" y="1924539"/>
            <a:ext cx="8763000" cy="307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8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Minimum Norm Solution to the Least-Squares Problem </a:t>
            </a:r>
            <a:r>
              <a:rPr lang="en-US" dirty="0" smtClean="0"/>
              <a:t>(concluded)</a:t>
            </a:r>
            <a:endParaRPr lang="en-US" dirty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37"/>
          <a:stretch/>
        </p:blipFill>
        <p:spPr bwMode="auto">
          <a:xfrm>
            <a:off x="200267" y="2344617"/>
            <a:ext cx="8763000" cy="294444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734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of </a:t>
            </a:r>
            <a:r>
              <a:rPr lang="en-US" dirty="0" smtClean="0"/>
              <a:t>a Full </a:t>
            </a:r>
            <a:r>
              <a:rPr lang="en-US" dirty="0"/>
              <a:t>R</a:t>
            </a:r>
            <a:r>
              <a:rPr lang="en-US" dirty="0" smtClean="0"/>
              <a:t>ank </a:t>
            </a:r>
            <a:r>
              <a:rPr lang="en-US" dirty="0"/>
              <a:t>U</a:t>
            </a:r>
            <a:r>
              <a:rPr lang="en-US" dirty="0" smtClean="0"/>
              <a:t>nderdetermined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using </a:t>
            </a:r>
            <a:r>
              <a:rPr lang="en-US" dirty="0" smtClean="0"/>
              <a:t>the QR Decomposition 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2266462"/>
            <a:ext cx="87630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71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normalsolve} {A,b}&#10;\State&#10;\Comment {Solve the overdetermined least-squares problem using the normal equations.}&#10;\State&#10;\Comment {Input: $m\times n$ full rank matrix A,$m&gt;n$ and an $m\times1$ column vector b.}&#10;\State&#10;\Comment {Output: the unique least-squares solution to $Ax=b$ and the residual}&#10;\State&#10;$c=A^{T}b$&#10;\State&#10;Use the Cholesky decomposition to obtain $A^{T}A=R^{T}R$&#10;\State&#10;Solve the lower triangular system $R^{T}y=c$&#10;\State&#10;Solve the upper triangular system $Rx=y$&#10;\State&#10;$return\left[\begin{array}{cc} x, &amp; \left\Vert b-Ax\right\Vert _{2}\end{array}\right]$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117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qrlstsq} {A,b}&#10;\State&#10;\Comment {Solve the least-squares problem using QR decomposition.}&#10;\State&#10;\Comment {Input: $m\times n$ matrix A of full rank and $m\times 1$ column vector b.}&#10;\State&#10;\Comment {Output: The solution to the least-squares problem Ax = b and the residual}&#10;\State&#10;Compute the reduced QR decomposition of A: A = QR&#10;\State&#10;$c=Q^{T}b$&#10;\State&#10;Solve the upper triangular system Rx = c&#10;\State&#10;$return\left[\begin{array}{cc} x, &amp; \left\Vert b-Ax\right\Vert _{2}\end{array}\right]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9649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svdlstsq} {A,b}&#10;\State&#10;\Comment {Use the SVD to solve the least-squares problem.}&#10;\State&#10;\Comment {Input: An $m\times n$ full rank matrix A, $m\geq n$, and an $m\times 1$ vector b.}&#10;\State&#10;\Comment {Output: The solution to the least-squares problem Ax = b and the residual}&#10;\State&#10;Compute the reduced SVD of A: $A=U\Sigma V^{T}$&#10;\State&#10;$c=U^{T}b$&#10;\State&#10;\Comment {Solve the system $\Sigma y=c$}&#10;\For {i = 1:n}&#10;\State&#10;$y_{i}=c_{i}/\sigma_{i}$&#10;\EndFor&#10;\State&#10;$x=Vy$&#10;\State&#10;$return\left[\begin{array}{cc} x, &amp; \left\Vert b-Ax\right\Vert _{2}\end{array}\right]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50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rdlstsq} {A,b}&#10;\State&#10;\Comment {Compute the minimum norm solution to the}&#10;\State&#10;\Comment {linear least-squares problem using the SVD.}&#10;\State&#10;\Comment {Input: $m\times n$ matrix A and $m\times 1$ vector b.}&#10;\State&#10;\Comment {Output: Solution x and the residual}&#10;\State&#10;$\left[\begin{array}{ccc} U &amp; \widetilde{\Sigma} &amp; V\end{array}\right]=svd\left(A\right)$&#10;\State&#10;$\sigma=diag\left(\widetilde{\Sigma}\right)$&#10;\State&#10;\Comment {Compute the rank of A.}&#10;\State&#10;$tol=\max\left(size\left(A\right)\right)\, eps\left(\max\left(\sigma\right)\right)$&#10;\State&#10;$r=\sum\left(elements\, of\, \sigma\,&gt;tol\right)$&#10;\EndFunction&#10;\end{algorithmic}&#10;\end{algorithm}{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01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rdlstsq} {A,b}&#10;\State&#10;$x=0$&#10;\For {i = 1:r}&#10;\State&#10;$x=x+\left(\frac{U\left(:,\, i\right)^{T}b}{\sigma\left(i\right)}\right)V\left(:,\, i\right)$&#10;\EndFor&#10;\State&#10;residual = 0&#10;\For {i = r+1:m}&#10;\State&#10;$residual=residual+\left(b^{T}U\left(:,\, i\right)\right)^{2}$&#10;\EndFor&#10;\State&#10;$return\left[\begin{array}{cc} x, &amp; \sqrt{residual}\end{array}\right]$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809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uqrlstsq} {A,b}&#10;\State&#10;\Comment {Solve the $m\times n$ full rank undertermined system Ax = b}&#10;\State&#10;\Comment {using the QR decomposition}&#10;\State&#10;\Comment {Input: $m\times n$ matrix A, $m&lt;n$, and $m\times 1$ vector b.}&#10;\State&#10;\Comment {Output: minimum norm solution $n\times 1$ vector x and the residual}&#10;\State&#10;$\left[\begin{array}{cc} Q &amp; R\end{array}\right]=qr\left(A^{T}\right)$&#10;\State&#10;$R_{1}=R\left(1:m,1:m\right)$&#10;\State&#10;Solve the $m\times m$ lower triangular system $R_{1}^{T}y=b$&#10;\State&#10;$Q_{1}=Q\left(1:n,1:m\right)$&#10;\State&#10;$x=Q_{1}y$&#10;\State&#10;$return\left[\begin{array}{cc} x, &amp; \left\Vert b-Ax\right\Vert _{2}\end{array}\right]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52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59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Least-Squares Solution using the Normal Equations </vt:lpstr>
      <vt:lpstr>Solving the Least-Squares Problem using the QR decomposition </vt:lpstr>
      <vt:lpstr>Solving the Least-Squares Problem using the SVD </vt:lpstr>
      <vt:lpstr>Minimum Norm Solution to the Least-Squares Problem </vt:lpstr>
      <vt:lpstr>Minimum Norm Solution to the Least-Squares Problem (concluded)</vt:lpstr>
      <vt:lpstr>Solution of a Full Rank Underdetermined System using the QR Decomposition 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37</cp:revision>
  <dcterms:created xsi:type="dcterms:W3CDTF">2014-07-11T04:22:05Z</dcterms:created>
  <dcterms:modified xsi:type="dcterms:W3CDTF">2014-09-15T20:05:30Z</dcterms:modified>
</cp:coreProperties>
</file>