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CF62-498D-9441-8521-54FA3A707C54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10C94-8624-AB46-86FD-E315F275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10C94-8624-AB46-86FD-E315F27518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2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5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8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3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3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9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8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6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6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6850"/>
            <a:ext cx="9070248" cy="970077"/>
          </a:xfrm>
        </p:spPr>
        <p:txBody>
          <a:bodyPr>
            <a:normAutofit fontScale="90000"/>
          </a:bodyPr>
          <a:lstStyle/>
          <a:p>
            <a:r>
              <a:rPr lang="en-US" dirty="0"/>
              <a:t>Product of a Givens Matrix J with a General </a:t>
            </a:r>
            <a:r>
              <a:rPr lang="en-US" dirty="0" smtClean="0"/>
              <a:t>Matrix A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727200"/>
            <a:ext cx="8763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006"/>
            <a:ext cx="8229600" cy="947604"/>
          </a:xfrm>
        </p:spPr>
        <p:txBody>
          <a:bodyPr/>
          <a:lstStyle/>
          <a:p>
            <a:r>
              <a:rPr lang="en-US" dirty="0"/>
              <a:t>Computing the Givens Parameters 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69646"/>
            <a:ext cx="8763000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18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8"/>
            <a:ext cx="8229600" cy="952986"/>
          </a:xfrm>
        </p:spPr>
        <p:txBody>
          <a:bodyPr/>
          <a:lstStyle/>
          <a:p>
            <a:r>
              <a:rPr lang="en-US" dirty="0"/>
              <a:t>Givens QR </a:t>
            </a:r>
            <a:r>
              <a:rPr lang="en-US" dirty="0" smtClean="0"/>
              <a:t>Decomposition 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287585"/>
            <a:ext cx="8763000" cy="53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43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Zero Out 1st Column Matrix Entries using a Householder </a:t>
            </a:r>
            <a:r>
              <a:rPr lang="en-US" dirty="0" smtClean="0"/>
              <a:t>Reflection 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48"/>
          <a:stretch/>
        </p:blipFill>
        <p:spPr>
          <a:xfrm>
            <a:off x="190500" y="2006600"/>
            <a:ext cx="8763000" cy="450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939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40" y="321019"/>
            <a:ext cx="9144000" cy="9140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Zero Out </a:t>
            </a:r>
            <a:r>
              <a:rPr lang="en-US" dirty="0" smtClean="0"/>
              <a:t>1st Column </a:t>
            </a:r>
            <a:r>
              <a:rPr lang="en-US" dirty="0"/>
              <a:t>Matrix </a:t>
            </a:r>
            <a:r>
              <a:rPr lang="en-US" dirty="0" smtClean="0"/>
              <a:t>Entries using </a:t>
            </a:r>
            <a:r>
              <a:rPr lang="en-US" dirty="0"/>
              <a:t>a Householder </a:t>
            </a:r>
            <a:r>
              <a:rPr lang="en-US" dirty="0" smtClean="0"/>
              <a:t>Reflection (concluded)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7"/>
          <a:stretch/>
        </p:blipFill>
        <p:spPr>
          <a:xfrm>
            <a:off x="125940" y="2080845"/>
            <a:ext cx="8763000" cy="289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9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5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Computation of QR decomposition using Householder </a:t>
            </a:r>
            <a:r>
              <a:rPr lang="en-US" dirty="0" smtClean="0"/>
              <a:t>Reflections </a:t>
            </a:r>
            <a:endParaRPr lang="en-US" dirty="0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670538"/>
            <a:ext cx="8763000" cy="37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1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givensmul} {A,i,j,c,s}&#10;\State&#10;\Comment {Multiplication by a Givens matrix.}&#10;\State&#10;\Comment {Input: An $m\times n$  matrix A, matrix indices i, j,}&#10;\State&#10;\Comment {and Givens parameters c, s.}&#10;\State&#10;\Comment {Output: The $m\times n$ matrix J(i,j,c,s)A.}&#10;\State&#10;a = A(i,:)&#10;\State&#10;b = A(j,:)&#10;\State&#10;A(i,:) = ca + sb&#10;\State&#10;A(:,j) = -sa + cb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878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givensparms} {$x_i$, $x_j$}&#10;\State&#10;\Comment {Input: value $x_i$ at index i and $x_j$ at index j &gt; i of a vector x.}&#10;\State&#10;\Comment {Output: the Givens parameters for x.}&#10;\State&#10;\If {$x_j$ = 0}&#10;\State&#10;c = 1&#10;\State&#10;s = 0&#10;\ElsIf {$\left|x_{j}\right|&gt;\left|x_{i}\right|$}&#10;\State&#10;t = $x_i$/$x_j$&#10;\State&#10;$s=\frac{1}{\sqrt{1+t^{2}}}$&#10;\State&#10;c = st&#10;\Else&#10;\State&#10;t = $x_j$/$x_i$&#10;\State&#10;$c=\frac{1}{\sqrt{1+t^{2}}}$&#10;\State&#10;s = ct;&#10;\EndIf&#10;\State&#10;return $\left[\begin{array}{cc} c, &amp; s\end{array}\right]$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75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givensqr} {A}&#10;\State&#10;\Comment {Computes the QR decomposition of A}&#10;\State&#10;\Comment {Input: $m\times n$ matrix A}&#10;\State&#10;\Comment {Output: $m\times n$ orthogonal matrix Q}&#10;\State&#10;\Comment {and $m\times n$ upper triangular matrix R}&#10;\State&#10;Q = I&#10;\State&#10;\For {i = 1:min(m-1,n)}&#10;\For {j = i+1:m}&#10;\State&#10;[c, s] = givensparms($a_{ii}$, $a_{ji}$)&#10;\State&#10;A = givensmul(A,i,j,c,s)&#10;\State&#10;Q = givensmul(Q,i,j,c,s)&#10;\EndFor&#10;\EndFor&#10;\State&#10;\State&#10;R = A;&#10;\State&#10;Q = $Q^{T}$&#10;\State&#10;return [Q, R]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385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hzero1} {A}&#10;\State&#10;\Comment {Zero-out all elements $a_{21}\ldots a_{m1}$ in the}&#10;\State&#10;\Comment {$m\times n$ matrix A using a Householder reflection $H_u$}&#10;\State&#10;\Comment {[A u] - hzero1(A) returns u and a new matrix A implicitely}&#10;\State&#10;\Comment {premultiplied by the Householder matrix Hu.}&#10;\State&#10;\State&#10;x = A(:,1)&#10;\State&#10;colmax = $\max\left(\left[\begin{array}{ccccc} \left|x_{1}\right|, &amp; \left|x_{2}\right|, &amp; \ldots, &amp; \left|x_{m-1}\right|, &amp; \left|x_{m}\right|\end{array}\right]\right)$&#10;\State&#10;x = x/colmax&#10;\State&#10;colnorm = $\left\Vert x\right\Vert _{2}$&#10;\State&#10;u = x&#10;\If {$u_{1}\geq0$}&#10;\State&#10;$u_{1}=u_{1}+colnorm$&#10;\Else&#10;\State&#10;$u_{1}=u_{1}-colnorm$&#10;\EndIf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2864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hzero1} {A}&#10;\State&#10;\Comment {implicitely form $H_{u}A$.}&#10;\State&#10;unorm = $\left\Vert u\right\Vert _{2}$&#10;\If {$unorm\neq0$}&#10;\State&#10;$\beta=2/unorm$&#10;\Else&#10;\State&#10;$\beta=0$&#10;\EndIf&#10;\State&#10;$A=A-\left(\beta u\right)\left(u^{T}A\right)$&#10;\State&#10;return $\left[\begin{array}{cc} A &amp; u\end{array}\right]$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729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hqr} {A}&#10;\State&#10;\Comment {Compute the QR decomposition of matrix A using Householder reflections.}&#10;\State&#10;\Comment {Input: $m\times n$ matrix A. There are no restrictions on the values of m and n.}&#10;\State&#10;\Comment {Output: $m\times m$ matrix Q and $m\times n$ upper triangular matrix R}&#10;\State&#10;\Comment {such that A = QR.}&#10;\State&#10;R = A&#10;\State&#10;Q = I&#10;\State&#10;$k=\min\left(m-1,\, n\right)$&#10;\For {i = 1:k}&#10;\State&#10;$\left[\begin{array}{cc} R\left(i:m,\, i:n\right),\,&amp; u\end{array}\right]=hzero1\left(R\left(i:m,\, i:n\right)\right)$\State&#10;$Q\left(1:m,\,i:m\right)=Q\left(1:m,\, i:m\right)-\left(2/\left\Vert u\right\Vert _{2}^{2}\right)Q\left(1:m,\, i:m\right)\left(uu^{T}\right)$&#10;\EndFor&#10;\EndFunction&#10;\end{algorithmic}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2313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49</Words>
  <Application>Microsoft Macintosh PowerPoint</Application>
  <PresentationFormat>On-screen Show (4:3)</PresentationFormat>
  <Paragraphs>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Product of a Givens Matrix J with a General Matrix A</vt:lpstr>
      <vt:lpstr>Computing the Givens Parameters </vt:lpstr>
      <vt:lpstr>Givens QR Decomposition </vt:lpstr>
      <vt:lpstr>Zero Out 1st Column Matrix Entries using a Householder Reflection </vt:lpstr>
      <vt:lpstr>Zero Out 1st Column Matrix Entries using a Householder Reflection (concluded)</vt:lpstr>
      <vt:lpstr>Computation of QR decomposition using Householder Reflections 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45</cp:revision>
  <dcterms:created xsi:type="dcterms:W3CDTF">2014-07-11T04:22:05Z</dcterms:created>
  <dcterms:modified xsi:type="dcterms:W3CDTF">2014-09-15T20:06:28Z</dcterms:modified>
</cp:coreProperties>
</file>