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7"/>
  </p:notesMasterIdLst>
  <p:sldIdLst>
    <p:sldId id="258" r:id="rId2"/>
    <p:sldId id="259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BCF62-498D-9441-8521-54FA3A707C5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10C94-8624-AB46-86FD-E315F275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7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8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3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5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5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Jacobi </a:t>
            </a:r>
            <a:r>
              <a:rPr lang="en-US" dirty="0"/>
              <a:t>M</a:t>
            </a:r>
            <a:r>
              <a:rPr lang="en-US" dirty="0" smtClean="0"/>
              <a:t>ethod </a:t>
            </a:r>
            <a:r>
              <a:rPr lang="en-US" dirty="0"/>
              <a:t>for </a:t>
            </a:r>
            <a:r>
              <a:rPr lang="en-US" dirty="0" smtClean="0"/>
              <a:t>the </a:t>
            </a:r>
            <a:r>
              <a:rPr lang="en-US" dirty="0"/>
              <a:t>R</a:t>
            </a:r>
            <a:r>
              <a:rPr lang="en-US" dirty="0" smtClean="0"/>
              <a:t>eal </a:t>
            </a:r>
            <a:r>
              <a:rPr lang="en-US" dirty="0"/>
              <a:t>S</a:t>
            </a:r>
            <a:r>
              <a:rPr lang="en-US" dirty="0" smtClean="0"/>
              <a:t>ymmetric </a:t>
            </a:r>
            <a:r>
              <a:rPr lang="en-US" dirty="0"/>
              <a:t>M</a:t>
            </a:r>
            <a:r>
              <a:rPr lang="en-US" dirty="0" smtClean="0"/>
              <a:t>atrix Eigenproblem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29"/>
          <a:stretch/>
        </p:blipFill>
        <p:spPr>
          <a:xfrm>
            <a:off x="166077" y="1660770"/>
            <a:ext cx="8763000" cy="395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07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948" y="88216"/>
            <a:ext cx="9144000" cy="1055497"/>
          </a:xfrm>
        </p:spPr>
        <p:txBody>
          <a:bodyPr>
            <a:normAutofit fontScale="90000"/>
          </a:bodyPr>
          <a:lstStyle/>
          <a:p>
            <a:r>
              <a:rPr lang="en-US" dirty="0"/>
              <a:t>Jacobi </a:t>
            </a:r>
            <a:r>
              <a:rPr lang="en-US" dirty="0" smtClean="0"/>
              <a:t>Method </a:t>
            </a:r>
            <a:r>
              <a:rPr lang="en-US" dirty="0"/>
              <a:t>for the </a:t>
            </a:r>
            <a:r>
              <a:rPr lang="en-US" dirty="0" smtClean="0"/>
              <a:t>Real </a:t>
            </a:r>
            <a:r>
              <a:rPr lang="en-US" dirty="0"/>
              <a:t>S</a:t>
            </a:r>
            <a:r>
              <a:rPr lang="en-US" dirty="0" smtClean="0"/>
              <a:t>ymmetric </a:t>
            </a:r>
            <a:r>
              <a:rPr lang="en-US" dirty="0"/>
              <a:t>M</a:t>
            </a:r>
            <a:r>
              <a:rPr lang="en-US" dirty="0" smtClean="0"/>
              <a:t>atrix </a:t>
            </a:r>
            <a:r>
              <a:rPr lang="en-US" dirty="0"/>
              <a:t>E</a:t>
            </a:r>
            <a:r>
              <a:rPr lang="en-US" dirty="0" smtClean="0"/>
              <a:t>igenproblem (continued)</a:t>
            </a:r>
            <a:endParaRPr lang="en-US" dirty="0"/>
          </a:p>
        </p:txBody>
      </p:sp>
      <p:pic>
        <p:nvPicPr>
          <p:cNvPr id="3" name="Picture 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b="6379"/>
          <a:stretch/>
        </p:blipFill>
        <p:spPr bwMode="auto">
          <a:xfrm>
            <a:off x="170960" y="1576615"/>
            <a:ext cx="8763000" cy="476269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619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0960"/>
          </a:xfrm>
        </p:spPr>
        <p:txBody>
          <a:bodyPr>
            <a:normAutofit fontScale="90000"/>
          </a:bodyPr>
          <a:lstStyle/>
          <a:p>
            <a:r>
              <a:rPr lang="en-US" dirty="0"/>
              <a:t>Jacobi </a:t>
            </a:r>
            <a:r>
              <a:rPr lang="en-US" dirty="0" smtClean="0"/>
              <a:t>Method </a:t>
            </a:r>
            <a:r>
              <a:rPr lang="en-US" dirty="0"/>
              <a:t>for the real </a:t>
            </a:r>
            <a:r>
              <a:rPr lang="en-US" dirty="0" smtClean="0"/>
              <a:t>Symmetric </a:t>
            </a:r>
            <a:r>
              <a:rPr lang="en-US" dirty="0"/>
              <a:t>M</a:t>
            </a:r>
            <a:r>
              <a:rPr lang="en-US" dirty="0" smtClean="0"/>
              <a:t>atrix </a:t>
            </a:r>
            <a:r>
              <a:rPr lang="en-US" dirty="0"/>
              <a:t>E</a:t>
            </a:r>
            <a:r>
              <a:rPr lang="en-US" dirty="0" smtClean="0"/>
              <a:t>igenproblem</a:t>
            </a:r>
            <a:r>
              <a:rPr lang="en-US" dirty="0"/>
              <a:t>(</a:t>
            </a:r>
            <a:r>
              <a:rPr lang="en-US" dirty="0" smtClean="0"/>
              <a:t>concluded)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70"/>
          <a:stretch/>
        </p:blipFill>
        <p:spPr>
          <a:xfrm>
            <a:off x="190500" y="2139461"/>
            <a:ext cx="8763000" cy="173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179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0960"/>
          </a:xfrm>
        </p:spPr>
        <p:txBody>
          <a:bodyPr>
            <a:normAutofit fontScale="90000"/>
          </a:bodyPr>
          <a:lstStyle/>
          <a:p>
            <a:r>
              <a:rPr lang="en-US" dirty="0"/>
              <a:t>Orthogonal </a:t>
            </a:r>
            <a:r>
              <a:rPr lang="en-US" dirty="0" smtClean="0"/>
              <a:t>Reduction </a:t>
            </a:r>
            <a:r>
              <a:rPr lang="en-US" dirty="0"/>
              <a:t>of a </a:t>
            </a:r>
            <a:r>
              <a:rPr lang="en-US" dirty="0" smtClean="0"/>
              <a:t>Symmetric </a:t>
            </a:r>
            <a:r>
              <a:rPr lang="en-US" dirty="0"/>
              <a:t>M</a:t>
            </a:r>
            <a:r>
              <a:rPr lang="en-US" dirty="0" smtClean="0"/>
              <a:t>atrix </a:t>
            </a:r>
            <a:r>
              <a:rPr lang="en-US" dirty="0"/>
              <a:t>to </a:t>
            </a:r>
            <a:r>
              <a:rPr lang="en-US" dirty="0" smtClean="0"/>
              <a:t>Tridiagonal </a:t>
            </a:r>
            <a:r>
              <a:rPr lang="en-US" dirty="0"/>
              <a:t>F</a:t>
            </a:r>
            <a:r>
              <a:rPr lang="en-US" dirty="0" smtClean="0"/>
              <a:t>orm 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9"/>
          <a:stretch/>
        </p:blipFill>
        <p:spPr>
          <a:xfrm>
            <a:off x="190500" y="1680308"/>
            <a:ext cx="8763000" cy="339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93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92" y="79808"/>
            <a:ext cx="8600207" cy="10870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Orthogonal </a:t>
            </a:r>
            <a:r>
              <a:rPr lang="en-US" dirty="0" smtClean="0"/>
              <a:t>Reduction </a:t>
            </a:r>
            <a:r>
              <a:rPr lang="en-US" dirty="0"/>
              <a:t>of a </a:t>
            </a:r>
            <a:r>
              <a:rPr lang="en-US" dirty="0" smtClean="0"/>
              <a:t>Symmetric </a:t>
            </a:r>
            <a:r>
              <a:rPr lang="en-US" dirty="0"/>
              <a:t>M</a:t>
            </a:r>
            <a:r>
              <a:rPr lang="en-US" dirty="0" smtClean="0"/>
              <a:t>atrix </a:t>
            </a:r>
            <a:r>
              <a:rPr lang="en-US" dirty="0"/>
              <a:t>to </a:t>
            </a:r>
            <a:r>
              <a:rPr lang="en-US" dirty="0" smtClean="0"/>
              <a:t>Tridiagonal </a:t>
            </a:r>
            <a:r>
              <a:rPr lang="en-US" dirty="0"/>
              <a:t>F</a:t>
            </a:r>
            <a:r>
              <a:rPr lang="en-US" dirty="0" smtClean="0"/>
              <a:t>orm (concluded)</a:t>
            </a:r>
            <a:endParaRPr lang="en-US" dirty="0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6"/>
          <a:stretch/>
        </p:blipFill>
        <p:spPr>
          <a:xfrm>
            <a:off x="190500" y="1420447"/>
            <a:ext cx="8763000" cy="538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2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\begin{algorithmic}&#10;\Function {eigsymj} {A,tol,maxsweeps}&#10;\State&#10;\Comment {executes the cyclic-by-row Jacobi method to approximate the eigenvalues}&#10;\State&#10;\Comment {and eigenvectors of a real symmetric matrix A.}&#10;\State&#10;\Comment {[V D numsweeps] = eigsymj(A,tol,maxsweeps) returns an orthogonal}&#10;\State&#10;\Comment {matrix V and diagonal matrix D of eigenvalues such that}&#10;\State&#10;\Comment {$V^{T}AV=D$. The algorithm returns when $tol&lt;off\left(A_{k}\right)$.}&#10;\State&#10;\Comment {If the desired tolerance is not obtained within maxsweeps sweeps,}&#10;\State&#10;\Comment {a value of -1 is returned for numsweeps.}&#10;\State&#10;\State&#10;Print error message and return if A is not symmetric.&#10;\State&#10;\State&#10;desiredAccuracy = false&#10;\State&#10;numsweeps = 1&#10;\State&#10;V = I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549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eigsymj} {A,tol,maxsweeps}&#10;\While {$\left(numsweeps\leq maxsweeps\right)\, and\,\left(not\, desiredAccuracy\right)$}&#10;\State&#10;\Comment {execute a cycle of n(n-1)/2 Jacobi rotations.}&#10;\For {i = 1:n-1}&#10;\For {j = i+1:n}&#10;\State&#10;\Comment {compute c and s so that $a_{ij}=a_{ji}=0$.}&#10;\State&#10;$\left[\begin{array}{cc} c &amp; s\end{array}\right]=jacobics\left(A,\, i,\, j\right)$&#10;\State&#10;\Comment {compute $A=J\left(i,\, j,\, c,\, s\right)^{T}AJ\left(i,\, j,\, c,\, s\right)$}&#10;\State&#10;A = jacobimul(A,i,j,c,s)&#10;\State&#10;\Comment {multiply V on the right by the Givens rotation J(i,j,c,s).}&#10;\State&#10;V = givensmulp(V,i,j,c,s);&#10;\EndFor&#10;\EndFor&#10;\If {$off(A) &lt; tol$}&#10;\State&#10;desiredAccuracy = true&#10;\EndIf&#10;\State&#10;numsweeps = numsweeps + 1&#10;\EndWhile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692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eigsymj} {A,tol,maxsweeps}&#10;\If {desiredAccuracy = false}&#10;\State&#10;numsweeps = -1&#10;\EndIf&#10;\State&#10;D = diag(diag(A))&#10;\State&#10;return $\left[\begin{array}{ccc} V &amp; D &amp; numsweeps\end{array}\right]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5665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trireduce} {A}&#10;\State&#10;\Comment {Compute a tridiagonal matrix orthogonally similar to the}&#10;\State &#10;\Comment {symmetric matrix A.}&#10;\State&#10;\Comment {T = trireduce(A) - assigns to T a symmetric tridiagonal matrix}&#10;\State&#10;\Comment {orthogonally similar to A.}&#10;\State&#10;\Comment {[P T] = trireduce(A) - assigns to T a symmetric tridiagonal}&#10;\State&#10;\Comment {matrix orthogonally similar to A and an orthogonal matrix}&#10;\State&#10;\Comment {P such that $P^{T}AP=T$.}&#10;\State&#10;\If {P required}&#10;\State&#10;P = I&#10;\EndIf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53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trireduce} {A}&#10;\For {i = 1:n-2}&#10;\State&#10;$\left[\begin{array}{cc} u &amp; \beta\end{array}\right]=houseparms\left(A\left(i+1:n,\, i\right)\right)$&#10;\State&#10;$p=\beta A\left(i+1:n,\, i+1:n\right)u$&#10;\State&#10;$K=\frac{\beta u^{T}p}{2}$&#10;\State&#10;$q=p-Ku$&#10;\State&#10;$a_{i+1,\, i}=\pm\left\Vert A\left(i+1:n,\, i\right)\right\Vert _{2}$&#10;\State&#10;$a_{i,\, i+1}=a_{i+1,\, i}$&#10;\State&#10;$A\left(i+1:n,\, i+1:n\right)=A\left(i+1:n,\, i+1:n\right)-uq^{T}-qu^{T}$&#10;\If {P required}&#10;\State&#10;$P\left(2:n,\, i+1:n\right)=P\left(2:n,\, i+1:n\right)-\beta P\left(2:n,\, i+1:n\right)uu^{T}$&#10;\EndIf&#10;\EndFor&#10;\State&#10;Clear all elements above and below the diagonals.&#10;\If {P required}&#10;\State&#10;$return\:\left[\begin{array}{cc} P &amp; A\end{array}\right]$&#10;\Else&#10;\State&#10;$return\: A$&#10;\EndIf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4675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51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Jacobi Method for the Real Symmetric Matrix Eigenproblem</vt:lpstr>
      <vt:lpstr>Jacobi Method for the Real Symmetric Matrix Eigenproblem (continued)</vt:lpstr>
      <vt:lpstr>Jacobi Method for the real Symmetric Matrix Eigenproblem(concluded)</vt:lpstr>
      <vt:lpstr>Orthogonal Reduction of a Symmetric Matrix to Tridiagonal Form </vt:lpstr>
      <vt:lpstr>Orthogonal Reduction of a Symmetric Matrix to Tridiagonal Form (concluded)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55</cp:revision>
  <dcterms:created xsi:type="dcterms:W3CDTF">2014-07-11T04:22:05Z</dcterms:created>
  <dcterms:modified xsi:type="dcterms:W3CDTF">2014-09-15T20:12:21Z</dcterms:modified>
</cp:coreProperties>
</file>