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CF62-498D-9441-8521-54FA3A707C5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10C94-8624-AB46-86FD-E315F275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1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1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5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8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6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9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4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6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477" y="161315"/>
            <a:ext cx="7313613" cy="868362"/>
          </a:xfrm>
        </p:spPr>
        <p:txBody>
          <a:bodyPr/>
          <a:lstStyle/>
          <a:p>
            <a:r>
              <a:rPr lang="en-US" dirty="0"/>
              <a:t>SOR I</a:t>
            </a:r>
            <a:r>
              <a:rPr lang="en-US" dirty="0" smtClean="0"/>
              <a:t>teration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20"/>
          <a:stretch/>
        </p:blipFill>
        <p:spPr>
          <a:xfrm>
            <a:off x="229577" y="1445847"/>
            <a:ext cx="8763000" cy="313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89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98084"/>
            <a:ext cx="7313613" cy="868362"/>
          </a:xfrm>
        </p:spPr>
        <p:txBody>
          <a:bodyPr/>
          <a:lstStyle/>
          <a:p>
            <a:r>
              <a:rPr lang="en-US" dirty="0"/>
              <a:t>SOR </a:t>
            </a:r>
            <a:r>
              <a:rPr lang="en-US" dirty="0" smtClean="0"/>
              <a:t>Iteration (concluded)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1"/>
          <a:stretch/>
        </p:blipFill>
        <p:spPr>
          <a:xfrm>
            <a:off x="175846" y="1699846"/>
            <a:ext cx="8763000" cy="480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305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sor} {A,b,$x_{0}$,$\omega$,tol,maxiter}&#10;\State&#10;\Comment {$\left[\begin{array}{ccc} x, &amp; \mathrm{iter,} &amp; \mathrm{relresid}\end{array}\right]$ = sor(A,b,x0,omega,tol,maxiter) computes}&#10;\State&#10;\Comment {the solution of Ax = b using the SOR iteration.}&#10;\State&#10;\Comment {$x_{0}$ is the initial approximation, $\omega$ is the relaxation parameter,}&#10;\State&#10;\Comment {tol is the error tolerance, and maxiter is the maximum number of iterations.}&#10;\State&#10;\Comment {x is the approximate solution, and iter is the number of iterations required.}&#10;\State &#10;\Comment {iter = -1 if the tolerance was not achieved.}&#10;\State&#10;\Comment {relresid is the relative residual obtained by the iteration.}&#10;\State&#10;\State&#10;k = 1&#10;\State&#10;$x=x_{0}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2455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sor} {A,b,$x_{0}$,$\omega$,tol,maxiter}&#10;\While {k $\leq$ maxiter}&#10;\State&#10;$x_{1}=\left(\frac{\omega}{a_{11}}\right)\left(b_{1}-A\left(1,2:n\right)\right)+\left(1-\omega\right)x_{1}$&#10;\For {i = 2:n-1}&#10;\State&#10;$x_{i}=\left(\frac{\omega}{a_{ii}}\right)\left(b_{i}-A\left(i,\,1:i-1\right)x\left(1:i-1\right)-\ldots\right.$&#10;\State&#10;$-A\left(i,\, i+1:n\right)x\left(i+1:n\right)\left)+\left(1-\omega\right)x_{i}\right.$&#10;\EndFor&#10;\State&#10;$x_{n}=\left(\frac{\omega}{a_{nn}}\right)\left(b_{n}-A\left(n,\,1:n-1\right)x\left(1:n-1\right)\right)+\left(1-\omega\right)x_{n}$&#10;\State&#10;$\mathrm{relesid=}\left\Vert b-Ax\right\Vert _{2}/\left\Vert b\right\Vert _{2}$&#10;\If {$\mathrm{relresid&lt;}\mathrm{tol}$}&#10;\State&#10;iter = k&#10;\State&#10;$\mathrm{return}\left[x,\, iter,\, relresid\right]$&#10;\EndIf&#10;\State&#10;k = k + 1&#10;\EndWhile&#10;\State&#10;iter = -1&#10;\State&#10;$\mathrm{return}\left[x,\, iter,\, relresid\right]$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3820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7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SOR Iteration</vt:lpstr>
      <vt:lpstr>SOR Iteration (concluded)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53</cp:revision>
  <dcterms:created xsi:type="dcterms:W3CDTF">2014-07-11T04:22:05Z</dcterms:created>
  <dcterms:modified xsi:type="dcterms:W3CDTF">2014-09-15T20:12:42Z</dcterms:modified>
</cp:coreProperties>
</file>