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photoAlbum showCaptions="1"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F1D1C-BE7D-4393-BAD8-100F1240B971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08DD-A09E-4864-BDD3-ED2AB86D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35D7-AAE0-4466-81FE-C323EF4E77A7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D7A6-9D03-4C9B-A389-3D42FC8F204C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4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C16A-ECF9-4445-B20F-91E29C8F0664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A2BA-9BE2-4A2E-985D-F162CF2495AC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2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8320-82FD-4A1C-B884-87D497A31FFB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8E09-9DD9-4049-A610-69D47440F5A8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8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ABC1-083F-43EC-A862-A8AC0F371183}" type="datetime1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DD0-BD85-454C-9D9D-25F1FD5589C0}" type="datetime1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7D69-3CF4-4FC6-852F-D263BC7428CC}" type="datetime1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E362-A014-4222-BC4E-DB8D3696B1C5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3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EF61-8D9A-4B62-956E-DFCDD35C60D9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B0C3-7EBB-4682-BEC9-1C4C343DC5DB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137C-A3AF-4ED0-AD29-33F788B6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75025" y="1968500"/>
            <a:ext cx="2438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Arial" charset="0"/>
              </a:rPr>
              <a:t>Chapter </a:t>
            </a:r>
            <a:r>
              <a:rPr lang="en-US" altLang="en-US" sz="4000" dirty="0" smtClean="0">
                <a:solidFill>
                  <a:srgbClr val="000000"/>
                </a:solidFill>
                <a:latin typeface="Arial" charset="0"/>
              </a:rPr>
              <a:t>6</a:t>
            </a:r>
            <a:endParaRPr lang="en-US" altLang="en-US" sz="4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35814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Intracellular Calcium</a:t>
            </a:r>
            <a:endParaRPr lang="en-US" alt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7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747838" y="609600"/>
            <a:ext cx="5648325" cy="5867400"/>
            <a:chOff x="1747838" y="685800"/>
            <a:chExt cx="5648325" cy="5867400"/>
          </a:xfrm>
        </p:grpSpPr>
        <p:pic>
          <p:nvPicPr>
            <p:cNvPr id="2" name="Picture 1" descr="Figure 6.09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838" y="685800"/>
              <a:ext cx="56483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747838" y="6210300"/>
              <a:ext cx="56483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6.09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752475" y="609600"/>
            <a:ext cx="7637463" cy="5867400"/>
            <a:chOff x="752475" y="685800"/>
            <a:chExt cx="7637463" cy="5867400"/>
          </a:xfrm>
        </p:grpSpPr>
        <p:pic>
          <p:nvPicPr>
            <p:cNvPr id="2" name="Picture 1" descr="Figure 6.1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75" y="685800"/>
              <a:ext cx="76374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752475" y="6210300"/>
              <a:ext cx="76374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6.10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0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449388" y="609600"/>
            <a:ext cx="6243637" cy="5867400"/>
            <a:chOff x="1449388" y="685800"/>
            <a:chExt cx="6243637" cy="5867400"/>
          </a:xfrm>
        </p:grpSpPr>
        <p:pic>
          <p:nvPicPr>
            <p:cNvPr id="2" name="Picture 1" descr="Figure 6.1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388" y="685800"/>
              <a:ext cx="62436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449388" y="6210300"/>
              <a:ext cx="6243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6.11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788988" y="609600"/>
            <a:ext cx="7566025" cy="5867400"/>
            <a:chOff x="788988" y="685800"/>
            <a:chExt cx="7566025" cy="5867400"/>
          </a:xfrm>
        </p:grpSpPr>
        <p:pic>
          <p:nvPicPr>
            <p:cNvPr id="2" name="Picture 1" descr="Figure 6.1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88" y="685800"/>
              <a:ext cx="75660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788988" y="6210300"/>
              <a:ext cx="75660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6.12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20838" y="609600"/>
            <a:ext cx="5900737" cy="5867400"/>
            <a:chOff x="1620838" y="685800"/>
            <a:chExt cx="5900737" cy="5867400"/>
          </a:xfrm>
        </p:grpSpPr>
        <p:pic>
          <p:nvPicPr>
            <p:cNvPr id="2" name="Picture 1" descr="Figure 6.1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838" y="685800"/>
              <a:ext cx="59007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620838" y="6210300"/>
              <a:ext cx="59007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6.13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9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341438" y="609600"/>
            <a:ext cx="6461125" cy="5867400"/>
            <a:chOff x="1341438" y="685800"/>
            <a:chExt cx="6461125" cy="5867400"/>
          </a:xfrm>
        </p:grpSpPr>
        <p:pic>
          <p:nvPicPr>
            <p:cNvPr id="2" name="Picture 1" descr="Figure 6.1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438" y="685800"/>
              <a:ext cx="64611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341438" y="6210300"/>
              <a:ext cx="64611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6.14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277938"/>
            <a:ext cx="7772400" cy="4681537"/>
            <a:chOff x="685800" y="1277938"/>
            <a:chExt cx="7772400" cy="4681537"/>
          </a:xfrm>
        </p:grpSpPr>
        <p:pic>
          <p:nvPicPr>
            <p:cNvPr id="2" name="Picture 1" descr="Figure 6.1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277938"/>
              <a:ext cx="7772400" cy="4300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6165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6.15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5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647825"/>
            <a:ext cx="7772400" cy="3943350"/>
            <a:chOff x="685800" y="1647825"/>
            <a:chExt cx="7772400" cy="3943350"/>
          </a:xfrm>
        </p:grpSpPr>
        <p:pic>
          <p:nvPicPr>
            <p:cNvPr id="2" name="Picture 1" descr="Figure 6.1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647825"/>
              <a:ext cx="7772400" cy="3562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2482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6.16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85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974725"/>
            <a:ext cx="7772400" cy="5287963"/>
            <a:chOff x="685800" y="974725"/>
            <a:chExt cx="7772400" cy="5287963"/>
          </a:xfrm>
        </p:grpSpPr>
        <p:pic>
          <p:nvPicPr>
            <p:cNvPr id="2" name="Picture 1" descr="Figure 6.1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74725"/>
              <a:ext cx="7772400" cy="4906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9197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6.17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92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69950"/>
            <a:ext cx="7772400" cy="5497513"/>
            <a:chOff x="685800" y="869950"/>
            <a:chExt cx="7772400" cy="5497513"/>
          </a:xfrm>
        </p:grpSpPr>
        <p:pic>
          <p:nvPicPr>
            <p:cNvPr id="2" name="Picture 1" descr="Figure 6.1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69950"/>
              <a:ext cx="7772400" cy="5116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245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6.18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2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69950"/>
            <a:ext cx="7772400" cy="5497513"/>
            <a:chOff x="685800" y="869950"/>
            <a:chExt cx="7772400" cy="5497513"/>
          </a:xfrm>
        </p:grpSpPr>
        <p:pic>
          <p:nvPicPr>
            <p:cNvPr id="2" name="Picture 1" descr="Figure 6.0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69950"/>
              <a:ext cx="7772400" cy="5116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245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6.01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78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87513" y="609600"/>
            <a:ext cx="5767387" cy="5867400"/>
            <a:chOff x="1687513" y="685800"/>
            <a:chExt cx="5767387" cy="5867400"/>
          </a:xfrm>
        </p:grpSpPr>
        <p:pic>
          <p:nvPicPr>
            <p:cNvPr id="2" name="Picture 1" descr="Figure 6.19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513" y="685800"/>
              <a:ext cx="57673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687513" y="6210300"/>
              <a:ext cx="57673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6.19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59013" y="609600"/>
            <a:ext cx="4624387" cy="5867400"/>
            <a:chOff x="2259013" y="685800"/>
            <a:chExt cx="4624387" cy="5867400"/>
          </a:xfrm>
        </p:grpSpPr>
        <p:pic>
          <p:nvPicPr>
            <p:cNvPr id="2" name="Picture 1" descr="Figure 6.2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13" y="685800"/>
              <a:ext cx="46243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259013" y="6210300"/>
              <a:ext cx="46243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6.20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92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316038" y="609600"/>
            <a:ext cx="6510337" cy="5867400"/>
            <a:chOff x="1316038" y="685800"/>
            <a:chExt cx="6510337" cy="5867400"/>
          </a:xfrm>
        </p:grpSpPr>
        <p:pic>
          <p:nvPicPr>
            <p:cNvPr id="2" name="Picture 1" descr="Figure 6.2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038" y="685800"/>
              <a:ext cx="65103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316038" y="6210300"/>
              <a:ext cx="65103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6.21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0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190750" y="609600"/>
            <a:ext cx="4762500" cy="5867400"/>
            <a:chOff x="2190750" y="685800"/>
            <a:chExt cx="4762500" cy="5867400"/>
          </a:xfrm>
        </p:grpSpPr>
        <p:pic>
          <p:nvPicPr>
            <p:cNvPr id="2" name="Picture 1" descr="Figure 6.2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750" y="685800"/>
              <a:ext cx="47625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190750" y="6210300"/>
              <a:ext cx="47625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6.22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8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030413" y="609600"/>
            <a:ext cx="5083175" cy="5867400"/>
            <a:chOff x="2030413" y="685800"/>
            <a:chExt cx="5083175" cy="5867400"/>
          </a:xfrm>
        </p:grpSpPr>
        <p:pic>
          <p:nvPicPr>
            <p:cNvPr id="2" name="Picture 1" descr="Figure 6.2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413" y="685800"/>
              <a:ext cx="50831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030413" y="6210300"/>
              <a:ext cx="50831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6.23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60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685800"/>
            <a:ext cx="7772400" cy="5795963"/>
            <a:chOff x="685800" y="720725"/>
            <a:chExt cx="7772400" cy="5795963"/>
          </a:xfrm>
        </p:grpSpPr>
        <p:pic>
          <p:nvPicPr>
            <p:cNvPr id="2" name="Picture 1" descr="Figure 6.24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720725"/>
              <a:ext cx="7772400" cy="5414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1737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6.24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151784" y="533400"/>
            <a:ext cx="4792663" cy="5867400"/>
            <a:chOff x="2174875" y="685800"/>
            <a:chExt cx="4792663" cy="5867400"/>
          </a:xfrm>
        </p:grpSpPr>
        <p:pic>
          <p:nvPicPr>
            <p:cNvPr id="2" name="Picture 1" descr="Figure 6.0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875" y="685800"/>
              <a:ext cx="47926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174875" y="6210300"/>
              <a:ext cx="47926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6.02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0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720975" y="609600"/>
            <a:ext cx="3700463" cy="5867400"/>
            <a:chOff x="2720975" y="685800"/>
            <a:chExt cx="3700463" cy="5867400"/>
          </a:xfrm>
        </p:grpSpPr>
        <p:pic>
          <p:nvPicPr>
            <p:cNvPr id="2" name="Picture 1" descr="Figure 6.0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975" y="685800"/>
              <a:ext cx="37004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720975" y="6210300"/>
              <a:ext cx="37004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6.03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552575"/>
            <a:ext cx="7772400" cy="4132263"/>
            <a:chOff x="685800" y="1552575"/>
            <a:chExt cx="7772400" cy="4132263"/>
          </a:xfrm>
        </p:grpSpPr>
        <p:pic>
          <p:nvPicPr>
            <p:cNvPr id="2" name="Picture 1" descr="Figure 6.04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552575"/>
              <a:ext cx="7772400" cy="3751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34193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6.04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2435225"/>
            <a:ext cx="7772400" cy="2368550"/>
            <a:chOff x="685800" y="2435225"/>
            <a:chExt cx="7772400" cy="2368550"/>
          </a:xfrm>
        </p:grpSpPr>
        <p:pic>
          <p:nvPicPr>
            <p:cNvPr id="2" name="Picture 1" descr="Figure 6.0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435225"/>
              <a:ext cx="7772400" cy="1987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44608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6.05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04988" y="609600"/>
            <a:ext cx="5534025" cy="5867400"/>
            <a:chOff x="1804988" y="685800"/>
            <a:chExt cx="5534025" cy="5867400"/>
          </a:xfrm>
        </p:grpSpPr>
        <p:pic>
          <p:nvPicPr>
            <p:cNvPr id="2" name="Picture 1" descr="Figure 6.0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988" y="685800"/>
              <a:ext cx="55340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04988" y="6210300"/>
              <a:ext cx="55340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6.06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19275" y="609600"/>
            <a:ext cx="5503863" cy="5867400"/>
            <a:chOff x="1819275" y="685800"/>
            <a:chExt cx="5503863" cy="5867400"/>
          </a:xfrm>
        </p:grpSpPr>
        <p:pic>
          <p:nvPicPr>
            <p:cNvPr id="2" name="Picture 1" descr="Figure 6.0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275" y="685800"/>
              <a:ext cx="55038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19275" y="6210300"/>
              <a:ext cx="5503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6.07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0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176338" y="609600"/>
            <a:ext cx="6789737" cy="5867400"/>
            <a:chOff x="1176338" y="685800"/>
            <a:chExt cx="6789737" cy="5867400"/>
          </a:xfrm>
        </p:grpSpPr>
        <p:pic>
          <p:nvPicPr>
            <p:cNvPr id="2" name="Picture 1" descr="Figure 6.0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8" y="685800"/>
              <a:ext cx="67897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176338" y="6210300"/>
              <a:ext cx="67897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6.08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137C-A3AF-4ED0-AD29-33F788B62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3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316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2</cp:revision>
  <dcterms:created xsi:type="dcterms:W3CDTF">2016-02-05T05:10:34Z</dcterms:created>
  <dcterms:modified xsi:type="dcterms:W3CDTF">2016-02-05T05:41:54Z</dcterms:modified>
</cp:coreProperties>
</file>