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photoAlbum showCaptions="1" layout="1pic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49426-CCCF-4B40-8443-E4731F3D0159}" type="datetimeFigureOut">
              <a:rPr lang="en-US" smtClean="0"/>
              <a:t>2/5/2016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2845B-C0B7-44D9-86FE-EF9173456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47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AAC9-434F-4A03-A457-3CC86ABD8A43}" type="datetime1">
              <a:rPr lang="en-US" smtClean="0"/>
              <a:t>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40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B1AAC-862C-445F-B01D-E96C2CEB884D}" type="datetime1">
              <a:rPr lang="en-US" smtClean="0"/>
              <a:t>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F6D7F-CF93-48E3-812B-9AEEDD04489C}" type="datetime1">
              <a:rPr lang="en-US" smtClean="0"/>
              <a:t>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8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88B58-92AB-4962-B4FB-B85400D21D57}" type="datetime1">
              <a:rPr lang="en-US" smtClean="0"/>
              <a:t>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0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B3853-51E6-4A14-8BF8-B7A99DB2FE1C}" type="datetime1">
              <a:rPr lang="en-US" smtClean="0"/>
              <a:t>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25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A047-DBF1-45E4-A5BC-0EDB03DC38AB}" type="datetime1">
              <a:rPr lang="en-US" smtClean="0"/>
              <a:t>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40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8EA2B-F3C7-450A-93FD-078390D5A5FB}" type="datetime1">
              <a:rPr lang="en-US" smtClean="0"/>
              <a:t>2/5/2016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07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E26D4-CDC6-44F8-9CD5-774A9A3454B2}" type="datetime1">
              <a:rPr lang="en-US" smtClean="0"/>
              <a:t>2/5/2016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56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69A48-C116-4B76-9E4D-387D9E327F51}" type="datetime1">
              <a:rPr lang="en-US" smtClean="0"/>
              <a:t>2/5/2016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07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D2514-A6E3-4139-AF82-5A611DC6F7CD}" type="datetime1">
              <a:rPr lang="en-US" smtClean="0"/>
              <a:t>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94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6F78E-E499-4CCA-BB65-C24759C89866}" type="datetime1">
              <a:rPr lang="en-US" smtClean="0"/>
              <a:t>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3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FB644-8729-42A7-87AD-2B15BCE9B72C}" type="datetime1">
              <a:rPr lang="en-US" smtClean="0"/>
              <a:t>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5600" y="635635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Copyright © 2016 Elsevier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1D570-06FF-4A2B-BD6B-96326B1DF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6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375025" y="1968500"/>
            <a:ext cx="27238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latin typeface="Arial" charset="0"/>
              </a:rPr>
              <a:t>Chapter </a:t>
            </a:r>
            <a:r>
              <a:rPr lang="en-US" altLang="en-US" sz="4000" dirty="0" smtClean="0">
                <a:solidFill>
                  <a:srgbClr val="000000"/>
                </a:solidFill>
                <a:latin typeface="Arial" charset="0"/>
              </a:rPr>
              <a:t>10</a:t>
            </a:r>
            <a:endParaRPr lang="en-US" altLang="en-US" sz="4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33400" y="3581400"/>
            <a:ext cx="7924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Regulation of Cell Proliferation by Receptor Tyrosine Protein Kinases</a:t>
            </a:r>
            <a:endParaRPr lang="en-US" alt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175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708150" y="609600"/>
            <a:ext cx="5726113" cy="5867400"/>
            <a:chOff x="1708150" y="685800"/>
            <a:chExt cx="5726113" cy="5867400"/>
          </a:xfrm>
        </p:grpSpPr>
        <p:pic>
          <p:nvPicPr>
            <p:cNvPr id="2" name="Picture 1" descr="Figure 10.09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8150" y="685800"/>
              <a:ext cx="572611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708150" y="6210300"/>
              <a:ext cx="57261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10.09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77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928688"/>
            <a:ext cx="7772400" cy="5381625"/>
            <a:chOff x="685800" y="928688"/>
            <a:chExt cx="7772400" cy="5381625"/>
          </a:xfrm>
        </p:grpSpPr>
        <p:pic>
          <p:nvPicPr>
            <p:cNvPr id="2" name="Picture 1" descr="Figure 10.10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928688"/>
              <a:ext cx="7772400" cy="5000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96741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10.10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51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900113"/>
            <a:ext cx="7772400" cy="5437187"/>
            <a:chOff x="685800" y="900113"/>
            <a:chExt cx="7772400" cy="5437187"/>
          </a:xfrm>
        </p:grpSpPr>
        <p:pic>
          <p:nvPicPr>
            <p:cNvPr id="2" name="Picture 1" descr="Figure 10.11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900113"/>
              <a:ext cx="7772400" cy="50561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994400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10.11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86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520825"/>
            <a:ext cx="7772400" cy="4197350"/>
            <a:chOff x="685800" y="1520825"/>
            <a:chExt cx="7772400" cy="4197350"/>
          </a:xfrm>
        </p:grpSpPr>
        <p:pic>
          <p:nvPicPr>
            <p:cNvPr id="2" name="Picture 1" descr="Figure 10.12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520825"/>
              <a:ext cx="7772400" cy="3816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375275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10.12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01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204913" y="609600"/>
            <a:ext cx="6734175" cy="5867400"/>
            <a:chOff x="1204913" y="685800"/>
            <a:chExt cx="6734175" cy="5867400"/>
          </a:xfrm>
        </p:grpSpPr>
        <p:pic>
          <p:nvPicPr>
            <p:cNvPr id="2" name="Picture 1" descr="Figure 10.13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913" y="685800"/>
              <a:ext cx="67341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204913" y="6210300"/>
              <a:ext cx="67341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10.13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92727" y="685800"/>
            <a:ext cx="7772400" cy="5800725"/>
            <a:chOff x="685800" y="719138"/>
            <a:chExt cx="7772400" cy="5800725"/>
          </a:xfrm>
        </p:grpSpPr>
        <p:pic>
          <p:nvPicPr>
            <p:cNvPr id="2" name="Picture 1" descr="Figure 10.14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719138"/>
              <a:ext cx="7772400" cy="5419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61769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10.14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26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762000"/>
            <a:ext cx="7772400" cy="5715000"/>
            <a:chOff x="685800" y="762000"/>
            <a:chExt cx="7772400" cy="5715000"/>
          </a:xfrm>
        </p:grpSpPr>
        <p:pic>
          <p:nvPicPr>
            <p:cNvPr id="2" name="Picture 1" descr="Figure 10.15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762000"/>
              <a:ext cx="7772400" cy="533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6134100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10.15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84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066800" y="609600"/>
            <a:ext cx="7181850" cy="5867400"/>
            <a:chOff x="981075" y="685800"/>
            <a:chExt cx="7181850" cy="5867400"/>
          </a:xfrm>
        </p:grpSpPr>
        <p:pic>
          <p:nvPicPr>
            <p:cNvPr id="2" name="Picture 1" descr="Figure 10.16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075" y="685800"/>
              <a:ext cx="718185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81075" y="6210300"/>
              <a:ext cx="71818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10.16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95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678113" y="609600"/>
            <a:ext cx="3786187" cy="5867400"/>
            <a:chOff x="2678113" y="685800"/>
            <a:chExt cx="3786187" cy="5867400"/>
          </a:xfrm>
        </p:grpSpPr>
        <p:pic>
          <p:nvPicPr>
            <p:cNvPr id="2" name="Picture 1" descr="Figure 10.17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8113" y="685800"/>
              <a:ext cx="378618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678113" y="6210300"/>
              <a:ext cx="37861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10.17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23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884238"/>
            <a:ext cx="7772400" cy="5470525"/>
            <a:chOff x="685800" y="884238"/>
            <a:chExt cx="7772400" cy="5470525"/>
          </a:xfrm>
        </p:grpSpPr>
        <p:pic>
          <p:nvPicPr>
            <p:cNvPr id="2" name="Picture 1" descr="Figure 10.18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884238"/>
              <a:ext cx="7772400" cy="5089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60118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10.18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25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109663"/>
            <a:ext cx="7772400" cy="5018087"/>
            <a:chOff x="685800" y="1109663"/>
            <a:chExt cx="7772400" cy="5018087"/>
          </a:xfrm>
        </p:grpSpPr>
        <p:pic>
          <p:nvPicPr>
            <p:cNvPr id="2" name="Picture 1" descr="Figure 10.01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109663"/>
              <a:ext cx="7772400" cy="46370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784850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10.01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13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563688" y="609600"/>
            <a:ext cx="6015037" cy="5867400"/>
            <a:chOff x="1563688" y="685800"/>
            <a:chExt cx="6015037" cy="5867400"/>
          </a:xfrm>
        </p:grpSpPr>
        <p:pic>
          <p:nvPicPr>
            <p:cNvPr id="2" name="Picture 1" descr="Figure 10.19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688" y="685800"/>
              <a:ext cx="601503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563688" y="6210300"/>
              <a:ext cx="60150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10.19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60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2492375" y="609600"/>
            <a:ext cx="4157663" cy="5867400"/>
            <a:chOff x="2492375" y="685800"/>
            <a:chExt cx="4157663" cy="5867400"/>
          </a:xfrm>
        </p:grpSpPr>
        <p:pic>
          <p:nvPicPr>
            <p:cNvPr id="2" name="Picture 1" descr="Figure 10.20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375" y="685800"/>
              <a:ext cx="415766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92375" y="6210300"/>
              <a:ext cx="41576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10.20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11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400175" y="609600"/>
            <a:ext cx="6343650" cy="5867400"/>
            <a:chOff x="1400175" y="685800"/>
            <a:chExt cx="6343650" cy="5867400"/>
          </a:xfrm>
        </p:grpSpPr>
        <p:pic>
          <p:nvPicPr>
            <p:cNvPr id="2" name="Picture 1" descr="Figure 10.21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175" y="685800"/>
              <a:ext cx="634365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400175" y="6210300"/>
              <a:ext cx="63436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10.21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4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265238"/>
            <a:ext cx="7772400" cy="4708525"/>
            <a:chOff x="685800" y="1265238"/>
            <a:chExt cx="7772400" cy="4708525"/>
          </a:xfrm>
        </p:grpSpPr>
        <p:pic>
          <p:nvPicPr>
            <p:cNvPr id="2" name="Picture 1" descr="Figure 10.22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265238"/>
              <a:ext cx="7772400" cy="4327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6308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10.22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25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644650" y="609600"/>
            <a:ext cx="5853113" cy="5867400"/>
            <a:chOff x="1644650" y="685800"/>
            <a:chExt cx="5853113" cy="5867400"/>
          </a:xfrm>
        </p:grpSpPr>
        <p:pic>
          <p:nvPicPr>
            <p:cNvPr id="2" name="Picture 1" descr="Figure 10.23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4650" y="685800"/>
              <a:ext cx="585311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644650" y="6210300"/>
              <a:ext cx="58531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10.23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34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655763" y="609600"/>
            <a:ext cx="5832475" cy="5867400"/>
            <a:chOff x="1655763" y="685800"/>
            <a:chExt cx="5832475" cy="5867400"/>
          </a:xfrm>
        </p:grpSpPr>
        <p:pic>
          <p:nvPicPr>
            <p:cNvPr id="2" name="Picture 1" descr="Figure 10.24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763" y="685800"/>
              <a:ext cx="58324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655763" y="6210300"/>
              <a:ext cx="58324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10.24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08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938213"/>
            <a:ext cx="7772400" cy="5362575"/>
            <a:chOff x="685800" y="938213"/>
            <a:chExt cx="7772400" cy="5362575"/>
          </a:xfrm>
        </p:grpSpPr>
        <p:pic>
          <p:nvPicPr>
            <p:cNvPr id="2" name="Picture 1" descr="Figure 10.25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938213"/>
              <a:ext cx="7772400" cy="4981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957888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10.25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7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014413" y="609600"/>
            <a:ext cx="7113587" cy="5867400"/>
            <a:chOff x="1014413" y="685800"/>
            <a:chExt cx="7113587" cy="5867400"/>
          </a:xfrm>
        </p:grpSpPr>
        <p:pic>
          <p:nvPicPr>
            <p:cNvPr id="2" name="Picture 1" descr="Figure 10.26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413" y="685800"/>
              <a:ext cx="7113587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014413" y="6210300"/>
              <a:ext cx="71135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10.26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89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416050" y="609600"/>
            <a:ext cx="6310313" cy="5867400"/>
            <a:chOff x="1416050" y="685800"/>
            <a:chExt cx="6310313" cy="5867400"/>
          </a:xfrm>
        </p:grpSpPr>
        <p:pic>
          <p:nvPicPr>
            <p:cNvPr id="2" name="Picture 1" descr="Figure 10.27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6050" y="685800"/>
              <a:ext cx="631031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416050" y="6210300"/>
              <a:ext cx="63103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10.27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052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928813" y="609600"/>
            <a:ext cx="5286375" cy="5867400"/>
            <a:chOff x="1928813" y="685800"/>
            <a:chExt cx="5286375" cy="5867400"/>
          </a:xfrm>
        </p:grpSpPr>
        <p:pic>
          <p:nvPicPr>
            <p:cNvPr id="2" name="Picture 1" descr="Figure 10.28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8813" y="685800"/>
              <a:ext cx="528637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928813" y="6210300"/>
              <a:ext cx="52863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10.28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18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906463"/>
            <a:ext cx="7772400" cy="5424487"/>
            <a:chOff x="685800" y="906463"/>
            <a:chExt cx="7772400" cy="5424487"/>
          </a:xfrm>
        </p:grpSpPr>
        <p:pic>
          <p:nvPicPr>
            <p:cNvPr id="2" name="Picture 1" descr="Figure 10.02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906463"/>
              <a:ext cx="7772400" cy="50434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988050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10.02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19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062038"/>
            <a:ext cx="7772400" cy="5114925"/>
            <a:chOff x="685800" y="1062038"/>
            <a:chExt cx="7772400" cy="5114925"/>
          </a:xfrm>
        </p:grpSpPr>
        <p:pic>
          <p:nvPicPr>
            <p:cNvPr id="2" name="Picture 1" descr="Figure 10.29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062038"/>
              <a:ext cx="7772400" cy="4733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8340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10.29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15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955675" y="609600"/>
            <a:ext cx="7232650" cy="5867400"/>
            <a:chOff x="955675" y="685800"/>
            <a:chExt cx="7232650" cy="5867400"/>
          </a:xfrm>
        </p:grpSpPr>
        <p:pic>
          <p:nvPicPr>
            <p:cNvPr id="2" name="Picture 1" descr="Figure 10.03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675" y="685800"/>
              <a:ext cx="723265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955675" y="6210300"/>
              <a:ext cx="72326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10.03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912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600200" y="609600"/>
            <a:ext cx="5942013" cy="5867400"/>
            <a:chOff x="1600200" y="685800"/>
            <a:chExt cx="5942013" cy="5867400"/>
          </a:xfrm>
        </p:grpSpPr>
        <p:pic>
          <p:nvPicPr>
            <p:cNvPr id="2" name="Picture 1" descr="Figure 10.04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0" y="685800"/>
              <a:ext cx="594201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600200" y="6210300"/>
              <a:ext cx="59420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10.04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1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981075"/>
            <a:ext cx="7772400" cy="5275263"/>
            <a:chOff x="685800" y="981075"/>
            <a:chExt cx="7772400" cy="5275263"/>
          </a:xfrm>
        </p:grpSpPr>
        <p:pic>
          <p:nvPicPr>
            <p:cNvPr id="2" name="Picture 1" descr="Figure 10.05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981075"/>
              <a:ext cx="7772400" cy="4894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913438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10.05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53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419225" y="609600"/>
            <a:ext cx="6305550" cy="5867400"/>
            <a:chOff x="1419225" y="685800"/>
            <a:chExt cx="6305550" cy="5867400"/>
          </a:xfrm>
        </p:grpSpPr>
        <p:pic>
          <p:nvPicPr>
            <p:cNvPr id="2" name="Picture 1" descr="Figure 10.06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9225" y="685800"/>
              <a:ext cx="630555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419225" y="6210300"/>
              <a:ext cx="63055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10.06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44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500188" y="609600"/>
            <a:ext cx="6143625" cy="5867400"/>
            <a:chOff x="1500188" y="685800"/>
            <a:chExt cx="6143625" cy="5867400"/>
          </a:xfrm>
        </p:grpSpPr>
        <p:pic>
          <p:nvPicPr>
            <p:cNvPr id="2" name="Picture 1" descr="Figure 10.07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188" y="685800"/>
              <a:ext cx="6143625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500188" y="6210300"/>
              <a:ext cx="61436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10.07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50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1098550" y="609600"/>
            <a:ext cx="6945313" cy="5867400"/>
            <a:chOff x="1098550" y="685800"/>
            <a:chExt cx="6945313" cy="5867400"/>
          </a:xfrm>
        </p:grpSpPr>
        <p:pic>
          <p:nvPicPr>
            <p:cNvPr id="2" name="Picture 1" descr="Figure 10.08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550" y="685800"/>
              <a:ext cx="6945313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098550" y="6210300"/>
              <a:ext cx="69453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Figure 10.08</a:t>
              </a:r>
              <a:endParaRPr 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Inc.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D570-06FF-4A2B-BD6B-96326B1DF3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20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388</Words>
  <Application>Microsoft Office PowerPoint</Application>
  <PresentationFormat>On-screen Show (4:3)</PresentationFormat>
  <Paragraphs>89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Reed Elsevier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Reed Elsevier</dc:creator>
  <cp:lastModifiedBy>Reed Elsevier</cp:lastModifiedBy>
  <cp:revision>3</cp:revision>
  <dcterms:created xsi:type="dcterms:W3CDTF">2016-02-05T05:19:38Z</dcterms:created>
  <dcterms:modified xsi:type="dcterms:W3CDTF">2016-02-05T05:44:34Z</dcterms:modified>
</cp:coreProperties>
</file>