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5D488-D1AF-4967-99E6-B02A21D693F0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63126-8042-4E51-A3AC-FAE0F35D7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7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FC-42E8-400D-9B73-ED98B14E3BB3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C7250-FAD8-4FD9-A458-83B5A266A470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66FA-65FA-4037-A016-AE0DDFFBEEB6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1394-714E-46C8-87C6-AE19CEE2BDC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2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73D7-04D5-453B-808C-C3320889F1E3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785C-EF8D-4516-ADF9-F1BF69970B5F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211D-67BB-4E69-9AB0-51A19B59BBD9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98FA-3F7A-428A-B288-92ADC433B956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8086-72A3-48D6-B126-0240AA19C121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4556-5E8D-4E26-B6E7-1A734EF01B58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9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867F-DC11-4D40-8440-77967E7C6BB2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DCAC-DBC7-4557-A477-2671EEF7B52E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350"/>
            <a:ext cx="350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C444-7B34-4907-95E9-C571ED92D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14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Chemokines and Traffic of White Blood Cells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6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739900"/>
            <a:ext cx="7772400" cy="3757613"/>
            <a:chOff x="685800" y="1739900"/>
            <a:chExt cx="7772400" cy="3757613"/>
          </a:xfrm>
        </p:grpSpPr>
        <p:pic>
          <p:nvPicPr>
            <p:cNvPr id="2" name="Picture 1" descr="Figure 14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739900"/>
              <a:ext cx="7772400" cy="33766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1546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63600"/>
            <a:ext cx="7772400" cy="5511800"/>
            <a:chOff x="685800" y="863600"/>
            <a:chExt cx="7772400" cy="5511800"/>
          </a:xfrm>
        </p:grpSpPr>
        <p:pic>
          <p:nvPicPr>
            <p:cNvPr id="2" name="Picture 1" descr="Figure 14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3600"/>
              <a:ext cx="7772400" cy="513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325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908050" y="609600"/>
            <a:ext cx="7327900" cy="5867400"/>
            <a:chOff x="908050" y="685800"/>
            <a:chExt cx="7327900" cy="5867400"/>
          </a:xfrm>
        </p:grpSpPr>
        <p:pic>
          <p:nvPicPr>
            <p:cNvPr id="2" name="Picture 1" descr="Figure 14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050" y="685800"/>
              <a:ext cx="73279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8050" y="6210300"/>
              <a:ext cx="7327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57313"/>
            <a:ext cx="7772400" cy="4522787"/>
            <a:chOff x="685800" y="1357313"/>
            <a:chExt cx="7772400" cy="4522787"/>
          </a:xfrm>
        </p:grpSpPr>
        <p:pic>
          <p:nvPicPr>
            <p:cNvPr id="2" name="Picture 1" descr="Figure 14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57313"/>
              <a:ext cx="7772400" cy="4141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372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66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23913"/>
            <a:ext cx="7772400" cy="5591175"/>
            <a:chOff x="685800" y="823913"/>
            <a:chExt cx="7772400" cy="5591175"/>
          </a:xfrm>
        </p:grpSpPr>
        <p:pic>
          <p:nvPicPr>
            <p:cNvPr id="2" name="Picture 1" descr="Figure 14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23913"/>
              <a:ext cx="7772400" cy="5210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721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85800"/>
            <a:ext cx="7772400" cy="5807075"/>
            <a:chOff x="685800" y="715963"/>
            <a:chExt cx="7772400" cy="5807075"/>
          </a:xfrm>
        </p:grpSpPr>
        <p:pic>
          <p:nvPicPr>
            <p:cNvPr id="2" name="Picture 1" descr="Figure 14.1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15963"/>
              <a:ext cx="7772400" cy="5426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8013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14.14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4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57363" y="609600"/>
            <a:ext cx="5629275" cy="5867400"/>
            <a:chOff x="1757363" y="685800"/>
            <a:chExt cx="5629275" cy="5867400"/>
          </a:xfrm>
        </p:grpSpPr>
        <p:pic>
          <p:nvPicPr>
            <p:cNvPr id="2" name="Picture 1" descr="Figure 14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63" y="685800"/>
              <a:ext cx="5629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57363" y="6210300"/>
              <a:ext cx="5629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5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82813" y="609600"/>
            <a:ext cx="4776787" cy="5867400"/>
            <a:chOff x="2182813" y="685800"/>
            <a:chExt cx="4776787" cy="5867400"/>
          </a:xfrm>
        </p:grpSpPr>
        <p:pic>
          <p:nvPicPr>
            <p:cNvPr id="2" name="Picture 1" descr="Figure 14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813" y="685800"/>
              <a:ext cx="47767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182813" y="6210300"/>
              <a:ext cx="47767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66800" y="609600"/>
            <a:ext cx="7010400" cy="5867400"/>
            <a:chOff x="1066800" y="685800"/>
            <a:chExt cx="7010400" cy="5867400"/>
          </a:xfrm>
        </p:grpSpPr>
        <p:pic>
          <p:nvPicPr>
            <p:cNvPr id="2" name="Picture 1" descr="Figure 14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85800"/>
              <a:ext cx="70104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66800" y="6210300"/>
              <a:ext cx="7010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31913"/>
            <a:ext cx="7772400" cy="4573587"/>
            <a:chOff x="685800" y="1331913"/>
            <a:chExt cx="7772400" cy="4573587"/>
          </a:xfrm>
        </p:grpSpPr>
        <p:pic>
          <p:nvPicPr>
            <p:cNvPr id="2" name="Picture 1" descr="Figure 14.0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31913"/>
              <a:ext cx="7772400" cy="4192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62600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089025" y="609600"/>
            <a:ext cx="6964363" cy="5867400"/>
            <a:chOff x="1089025" y="685800"/>
            <a:chExt cx="6964363" cy="5867400"/>
          </a:xfrm>
        </p:grpSpPr>
        <p:pic>
          <p:nvPicPr>
            <p:cNvPr id="2" name="Picture 1" descr="Figure 14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025" y="685800"/>
              <a:ext cx="69643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089025" y="6210300"/>
              <a:ext cx="6964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97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862013"/>
            <a:ext cx="7772400" cy="5514975"/>
            <a:chOff x="685800" y="862013"/>
            <a:chExt cx="7772400" cy="5514975"/>
          </a:xfrm>
        </p:grpSpPr>
        <p:pic>
          <p:nvPicPr>
            <p:cNvPr id="2" name="Picture 1" descr="Figure 14.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862013"/>
              <a:ext cx="7772400" cy="5133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034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419225" y="609600"/>
            <a:ext cx="6305550" cy="5867400"/>
            <a:chOff x="1419225" y="685800"/>
            <a:chExt cx="6305550" cy="5867400"/>
          </a:xfrm>
        </p:grpSpPr>
        <p:pic>
          <p:nvPicPr>
            <p:cNvPr id="2" name="Picture 1" descr="Figure 14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225" y="685800"/>
              <a:ext cx="63055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19225" y="6210300"/>
              <a:ext cx="6305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296988" y="609600"/>
            <a:ext cx="6548437" cy="5867400"/>
            <a:chOff x="1296988" y="685800"/>
            <a:chExt cx="6548437" cy="5867400"/>
          </a:xfrm>
        </p:grpSpPr>
        <p:pic>
          <p:nvPicPr>
            <p:cNvPr id="2" name="Picture 1" descr="Figure 14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988" y="685800"/>
              <a:ext cx="65484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296988" y="6210300"/>
              <a:ext cx="6548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14.08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C444-7B34-4907-95E9-C571ED92DD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6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2016-02-05T05:29:07Z</dcterms:created>
  <dcterms:modified xsi:type="dcterms:W3CDTF">2016-02-05T05:47:17Z</dcterms:modified>
</cp:coreProperties>
</file>