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AC5F-F19A-4763-89C5-D86272C50964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5F75C-C10A-44BA-9CBA-A55DE688F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2DEE-0984-4F94-BBA0-6039E54A80F7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ABFA-B7ED-4366-B335-F11B7CF02BC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CB93-5E87-4736-9A03-223E46A5ECD1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DF2-A858-4C23-A368-D40890808189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2259-409C-4AC7-898F-689C38FFFCDD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0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94DC-6838-4396-BC53-1316239E0A1A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86F-CF95-449B-BF91-874FE96F8E1B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AC07-0B0F-482B-8077-52F0ADC0E2E9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672E-2FD0-43E8-BA39-B4B7B350813E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7DBA-4B78-4527-9E4A-B67E25139FFA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1CAE-A5DA-490A-B9CF-49A66F1B17E0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85B3-BD96-4AA1-8C26-BF2437D88397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752D-779C-4707-A609-CAB3759EA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15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Activating the Adaptive Immune System: Role of Non-receptor Tyrosine Kinases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0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573213"/>
            <a:ext cx="7772400" cy="4092575"/>
            <a:chOff x="685800" y="1573213"/>
            <a:chExt cx="7772400" cy="4092575"/>
          </a:xfrm>
        </p:grpSpPr>
        <p:pic>
          <p:nvPicPr>
            <p:cNvPr id="2" name="Picture 1" descr="Figure 15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73213"/>
              <a:ext cx="7772400" cy="371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3228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425575"/>
            <a:ext cx="7772400" cy="4386263"/>
            <a:chOff x="685800" y="1425575"/>
            <a:chExt cx="7772400" cy="4386263"/>
          </a:xfrm>
        </p:grpSpPr>
        <p:pic>
          <p:nvPicPr>
            <p:cNvPr id="2" name="Picture 1" descr="Figure 15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425575"/>
              <a:ext cx="7772400" cy="4005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4689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4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622425"/>
            <a:ext cx="7772400" cy="3994150"/>
            <a:chOff x="685800" y="1622425"/>
            <a:chExt cx="7772400" cy="3994150"/>
          </a:xfrm>
        </p:grpSpPr>
        <p:pic>
          <p:nvPicPr>
            <p:cNvPr id="2" name="Picture 1" descr="Figure 15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22425"/>
              <a:ext cx="7772400" cy="3613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27367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33463" y="609600"/>
            <a:ext cx="7077075" cy="5867400"/>
            <a:chOff x="1033463" y="685800"/>
            <a:chExt cx="7077075" cy="5867400"/>
          </a:xfrm>
        </p:grpSpPr>
        <p:pic>
          <p:nvPicPr>
            <p:cNvPr id="2" name="Picture 1" descr="Figure 15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63" y="685800"/>
              <a:ext cx="70770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33463" y="6210300"/>
              <a:ext cx="70770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85800"/>
            <a:ext cx="7772400" cy="5813425"/>
            <a:chOff x="685800" y="712788"/>
            <a:chExt cx="7772400" cy="5813425"/>
          </a:xfrm>
        </p:grpSpPr>
        <p:pic>
          <p:nvPicPr>
            <p:cNvPr id="2" name="Picture 1" descr="Figure 15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12788"/>
              <a:ext cx="7772400" cy="5432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833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09663" y="609600"/>
            <a:ext cx="6923087" cy="5867400"/>
            <a:chOff x="1109663" y="685800"/>
            <a:chExt cx="6923087" cy="5867400"/>
          </a:xfrm>
        </p:grpSpPr>
        <p:pic>
          <p:nvPicPr>
            <p:cNvPr id="2" name="Picture 1" descr="UnnFigure 15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63" y="685800"/>
              <a:ext cx="69230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109663" y="6210300"/>
              <a:ext cx="6923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UnnFigure 15.01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97000"/>
            <a:ext cx="7772400" cy="4443413"/>
            <a:chOff x="685800" y="1397000"/>
            <a:chExt cx="7772400" cy="4443413"/>
          </a:xfrm>
        </p:grpSpPr>
        <p:pic>
          <p:nvPicPr>
            <p:cNvPr id="2" name="Picture 1" descr="Figure 15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97000"/>
              <a:ext cx="7772400" cy="4062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4975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6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285875"/>
            <a:ext cx="7772400" cy="4667250"/>
            <a:chOff x="685800" y="1285875"/>
            <a:chExt cx="7772400" cy="4667250"/>
          </a:xfrm>
        </p:grpSpPr>
        <p:pic>
          <p:nvPicPr>
            <p:cNvPr id="2" name="Picture 1" descr="Figure 15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285875"/>
              <a:ext cx="7772400" cy="428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6102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858838" y="609600"/>
            <a:ext cx="7424737" cy="5867400"/>
            <a:chOff x="858838" y="685800"/>
            <a:chExt cx="7424737" cy="5867400"/>
          </a:xfrm>
        </p:grpSpPr>
        <p:pic>
          <p:nvPicPr>
            <p:cNvPr id="2" name="Picture 1" descr="Figure 15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38" y="685800"/>
              <a:ext cx="74247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858838" y="6210300"/>
              <a:ext cx="7424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12800"/>
            <a:ext cx="7772400" cy="5611813"/>
            <a:chOff x="685800" y="812800"/>
            <a:chExt cx="7772400" cy="5611813"/>
          </a:xfrm>
        </p:grpSpPr>
        <p:pic>
          <p:nvPicPr>
            <p:cNvPr id="2" name="Picture 1" descr="Figure 15.0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12800"/>
              <a:ext cx="7772400" cy="5230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817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906588"/>
            <a:ext cx="7772400" cy="3424237"/>
            <a:chOff x="685800" y="1906588"/>
            <a:chExt cx="7772400" cy="3424237"/>
          </a:xfrm>
        </p:grpSpPr>
        <p:pic>
          <p:nvPicPr>
            <p:cNvPr id="2" name="Picture 1" descr="Figure 15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06588"/>
              <a:ext cx="7772400" cy="3043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9879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76450" y="609600"/>
            <a:ext cx="4989513" cy="5867400"/>
            <a:chOff x="2076450" y="685800"/>
            <a:chExt cx="4989513" cy="5867400"/>
          </a:xfrm>
        </p:grpSpPr>
        <p:pic>
          <p:nvPicPr>
            <p:cNvPr id="2" name="Picture 1" descr="Figure 15.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0" y="685800"/>
              <a:ext cx="49895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076450" y="6210300"/>
              <a:ext cx="49895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85800"/>
            <a:ext cx="7772400" cy="5775325"/>
            <a:chOff x="685800" y="731838"/>
            <a:chExt cx="7772400" cy="5775325"/>
          </a:xfrm>
        </p:grpSpPr>
        <p:pic>
          <p:nvPicPr>
            <p:cNvPr id="2" name="Picture 1" descr="Figure 15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31838"/>
              <a:ext cx="7772400" cy="5394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642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60538" y="609600"/>
            <a:ext cx="5621337" cy="5867400"/>
            <a:chOff x="1760538" y="685800"/>
            <a:chExt cx="5621337" cy="5867400"/>
          </a:xfrm>
        </p:grpSpPr>
        <p:pic>
          <p:nvPicPr>
            <p:cNvPr id="2" name="Picture 1" descr="Figure 15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538" y="685800"/>
              <a:ext cx="56213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60538" y="6210300"/>
              <a:ext cx="5621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15.08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752D-779C-4707-A609-CAB3759EA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2016-02-05T05:30:33Z</dcterms:created>
  <dcterms:modified xsi:type="dcterms:W3CDTF">2016-02-05T05:47:44Z</dcterms:modified>
</cp:coreProperties>
</file>