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photoAlbum showCaptions="1"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2A7F2-57D5-43AC-ADEE-191D82630619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446E-8903-4EB2-8F88-761FE820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2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E622-A25B-4F4D-9C64-8DC9931326C4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7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D019-1923-4EDE-9148-A886D894EEF8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4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B942-647B-45E1-88FE-F62297E6F419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8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1415-6715-4F6F-8347-217FD4F4C916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0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7B10-CF89-4DE5-812F-5055F18D264C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8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573D-F941-403C-B368-3066D549899D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307-8F38-4327-AE87-62A2BCC7C0E7}" type="datetime1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B511-5F29-47D1-88FB-FAE17D298271}" type="datetime1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FF22-228A-435F-8C0E-D00E8936ECE1}" type="datetime1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9330-899D-4BC9-896A-A26C31307418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5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34C8-A06D-4292-A6B1-9E9DAEE72E53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0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43636-9E7D-4394-8BAF-7BC29C2F9D93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1D0EC-D337-4BA7-BB71-0F526EB6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2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75025" y="19685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Arial" charset="0"/>
              </a:rPr>
              <a:t>Chapter </a:t>
            </a:r>
            <a:r>
              <a:rPr lang="en-US" altLang="en-US" sz="4000" dirty="0" smtClean="0">
                <a:solidFill>
                  <a:srgbClr val="000000"/>
                </a:solidFill>
                <a:latin typeface="Arial" charset="0"/>
              </a:rPr>
              <a:t>19</a:t>
            </a:r>
            <a:endParaRPr lang="en-US" altLang="en-US" sz="4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3581400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Cell Fate Determination by Notch</a:t>
            </a:r>
            <a:endParaRPr lang="en-US" alt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16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938213"/>
            <a:ext cx="7772400" cy="5362575"/>
            <a:chOff x="685800" y="938213"/>
            <a:chExt cx="7772400" cy="5362575"/>
          </a:xfrm>
        </p:grpSpPr>
        <p:pic>
          <p:nvPicPr>
            <p:cNvPr id="2" name="Picture 1" descr="Figure 19.09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938213"/>
              <a:ext cx="7772400" cy="4981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9578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19.09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7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046163"/>
            <a:ext cx="7772400" cy="5146675"/>
            <a:chOff x="685800" y="1046163"/>
            <a:chExt cx="7772400" cy="5146675"/>
          </a:xfrm>
        </p:grpSpPr>
        <p:pic>
          <p:nvPicPr>
            <p:cNvPr id="2" name="Picture 1" descr="Figure 19.10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046163"/>
              <a:ext cx="7772400" cy="4765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84993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19.10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346200"/>
            <a:ext cx="7772400" cy="4545013"/>
            <a:chOff x="685800" y="1346200"/>
            <a:chExt cx="7772400" cy="4545013"/>
          </a:xfrm>
        </p:grpSpPr>
        <p:pic>
          <p:nvPicPr>
            <p:cNvPr id="2" name="Picture 1" descr="Figure 19.1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346200"/>
              <a:ext cx="7772400" cy="4164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54831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19.11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69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595438" y="609600"/>
            <a:ext cx="5953125" cy="5867400"/>
            <a:chOff x="1595438" y="685800"/>
            <a:chExt cx="5953125" cy="5867400"/>
          </a:xfrm>
        </p:grpSpPr>
        <p:pic>
          <p:nvPicPr>
            <p:cNvPr id="2" name="Picture 1" descr="Figure 19.1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438" y="685800"/>
              <a:ext cx="59531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595438" y="6210300"/>
              <a:ext cx="59531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19.12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7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41500" y="609600"/>
            <a:ext cx="5459413" cy="5867400"/>
            <a:chOff x="1841500" y="685800"/>
            <a:chExt cx="5459413" cy="5867400"/>
          </a:xfrm>
        </p:grpSpPr>
        <p:pic>
          <p:nvPicPr>
            <p:cNvPr id="2" name="Picture 1" descr="Figure 19.13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685800"/>
              <a:ext cx="545941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841500" y="6210300"/>
              <a:ext cx="54594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19.13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3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081088" y="609600"/>
            <a:ext cx="6980237" cy="5867400"/>
            <a:chOff x="1081088" y="685800"/>
            <a:chExt cx="6980237" cy="5867400"/>
          </a:xfrm>
        </p:grpSpPr>
        <p:pic>
          <p:nvPicPr>
            <p:cNvPr id="2" name="Picture 1" descr="Figure 19.14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088" y="685800"/>
              <a:ext cx="69802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081088" y="6210300"/>
              <a:ext cx="69802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19.14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27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797050" y="609600"/>
            <a:ext cx="5548313" cy="5867400"/>
            <a:chOff x="1797050" y="685800"/>
            <a:chExt cx="5548313" cy="5867400"/>
          </a:xfrm>
        </p:grpSpPr>
        <p:pic>
          <p:nvPicPr>
            <p:cNvPr id="2" name="Picture 1" descr="Figure 19.15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050" y="685800"/>
              <a:ext cx="554831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797050" y="6210300"/>
              <a:ext cx="55483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19.15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21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76425" y="609600"/>
            <a:ext cx="5389563" cy="5867400"/>
            <a:chOff x="1876425" y="685800"/>
            <a:chExt cx="5389563" cy="5867400"/>
          </a:xfrm>
        </p:grpSpPr>
        <p:pic>
          <p:nvPicPr>
            <p:cNvPr id="2" name="Picture 1" descr="Figure 19.1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425" y="685800"/>
              <a:ext cx="53895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876425" y="6210300"/>
              <a:ext cx="53895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19.16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3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765300" y="609600"/>
            <a:ext cx="5613400" cy="5867400"/>
            <a:chOff x="1765300" y="685800"/>
            <a:chExt cx="5613400" cy="5867400"/>
          </a:xfrm>
        </p:grpSpPr>
        <p:pic>
          <p:nvPicPr>
            <p:cNvPr id="2" name="Picture 1" descr="Figure 19.17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300" y="685800"/>
              <a:ext cx="56134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765300" y="6210300"/>
              <a:ext cx="5613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19.17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50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560513" y="609600"/>
            <a:ext cx="6022975" cy="5867400"/>
            <a:chOff x="1560513" y="685800"/>
            <a:chExt cx="6022975" cy="5867400"/>
          </a:xfrm>
        </p:grpSpPr>
        <p:pic>
          <p:nvPicPr>
            <p:cNvPr id="2" name="Picture 1" descr="Figure 19.18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513" y="685800"/>
              <a:ext cx="60229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560513" y="6210300"/>
              <a:ext cx="60229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19.18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759075" y="609600"/>
            <a:ext cx="3624263" cy="5867400"/>
            <a:chOff x="2759075" y="685800"/>
            <a:chExt cx="3624263" cy="5867400"/>
          </a:xfrm>
        </p:grpSpPr>
        <p:pic>
          <p:nvPicPr>
            <p:cNvPr id="2" name="Picture 1" descr="Figure 19.0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075" y="685800"/>
              <a:ext cx="36242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759075" y="6210300"/>
              <a:ext cx="36242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19.01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4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152525"/>
            <a:ext cx="7772400" cy="4932363"/>
            <a:chOff x="685800" y="1152525"/>
            <a:chExt cx="7772400" cy="4932363"/>
          </a:xfrm>
        </p:grpSpPr>
        <p:pic>
          <p:nvPicPr>
            <p:cNvPr id="2" name="Picture 1" descr="Figure 19.0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152525"/>
              <a:ext cx="7772400" cy="45513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7419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19.02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9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3078163" y="609600"/>
            <a:ext cx="2986087" cy="5867400"/>
            <a:chOff x="3078163" y="685800"/>
            <a:chExt cx="2986087" cy="5867400"/>
          </a:xfrm>
        </p:grpSpPr>
        <p:pic>
          <p:nvPicPr>
            <p:cNvPr id="2" name="Picture 1" descr="Figure 19.03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8163" y="685800"/>
              <a:ext cx="29860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3078163" y="6210300"/>
              <a:ext cx="29860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19.03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4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139825"/>
            <a:ext cx="7772400" cy="4959350"/>
            <a:chOff x="685800" y="1139825"/>
            <a:chExt cx="7772400" cy="4959350"/>
          </a:xfrm>
        </p:grpSpPr>
        <p:pic>
          <p:nvPicPr>
            <p:cNvPr id="2" name="Picture 1" descr="Figure 19.04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139825"/>
              <a:ext cx="7772400" cy="4578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7562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19.04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5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227138"/>
            <a:ext cx="7772400" cy="4783137"/>
            <a:chOff x="685800" y="1227138"/>
            <a:chExt cx="7772400" cy="4783137"/>
          </a:xfrm>
        </p:grpSpPr>
        <p:pic>
          <p:nvPicPr>
            <p:cNvPr id="2" name="Picture 1" descr="Figure 19.05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227138"/>
              <a:ext cx="7772400" cy="4402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6673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19.05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7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866775" y="609600"/>
            <a:ext cx="7408863" cy="5867400"/>
            <a:chOff x="866775" y="685800"/>
            <a:chExt cx="7408863" cy="5867400"/>
          </a:xfrm>
        </p:grpSpPr>
        <p:pic>
          <p:nvPicPr>
            <p:cNvPr id="2" name="Picture 1" descr="Figure 19.06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75" y="685800"/>
              <a:ext cx="74088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866775" y="6210300"/>
              <a:ext cx="74088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19.06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2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803400"/>
            <a:ext cx="7772400" cy="3630613"/>
            <a:chOff x="685800" y="1803400"/>
            <a:chExt cx="7772400" cy="3630613"/>
          </a:xfrm>
        </p:grpSpPr>
        <p:pic>
          <p:nvPicPr>
            <p:cNvPr id="2" name="Picture 1" descr="Figure 19.07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03400"/>
              <a:ext cx="7772400" cy="32496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09111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19.07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335088"/>
            <a:ext cx="7772400" cy="4567237"/>
            <a:chOff x="685800" y="1335088"/>
            <a:chExt cx="7772400" cy="4567237"/>
          </a:xfrm>
        </p:grpSpPr>
        <p:pic>
          <p:nvPicPr>
            <p:cNvPr id="2" name="Picture 1" descr="Figure 19.08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335088"/>
              <a:ext cx="7772400" cy="41862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55942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19.08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0EC-D337-4BA7-BB71-0F526EB6B5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8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On-screen Show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Reed Elsevier</cp:lastModifiedBy>
  <cp:revision>2</cp:revision>
  <dcterms:created xsi:type="dcterms:W3CDTF">2016-02-05T05:38:03Z</dcterms:created>
  <dcterms:modified xsi:type="dcterms:W3CDTF">2016-02-05T05:50:12Z</dcterms:modified>
</cp:coreProperties>
</file>