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69F51-F41B-4357-980B-16C4F72C1BE2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77799-A886-4A32-ADD8-3488D896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34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5232-D8B6-4BED-AEC4-7F97C56F299E}" type="datetime1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DB7-E734-413D-A855-9206E5AB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4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345C-399A-4684-95C9-DF0BB7EAC2CB}" type="datetime1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DB7-E734-413D-A855-9206E5AB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0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25065-8DC6-44EC-87E4-E7DF75692C4B}" type="datetime1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DB7-E734-413D-A855-9206E5AB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85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870D-BF85-4633-80F0-9596C5E36A6B}" type="datetime1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DB7-E734-413D-A855-9206E5AB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5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641E-052F-4C6F-94D8-DF36BAF63252}" type="datetime1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DB7-E734-413D-A855-9206E5AB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1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3B78-2A0C-4C17-A946-291BE3FCE74C}" type="datetime1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DB7-E734-413D-A855-9206E5AB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6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DFEC-F0D2-4BE9-8492-DD65581880FC}" type="datetime1">
              <a:rPr lang="en-US" smtClean="0"/>
              <a:t>8/6/2015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DB7-E734-413D-A855-9206E5AB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3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DD0B-44EC-40A9-A8A6-EFD02C6DD1FD}" type="datetime1">
              <a:rPr lang="en-US" smtClean="0"/>
              <a:t>8/6/2015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DB7-E734-413D-A855-9206E5AB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0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BBBFD-22D9-489C-B9EF-48233E5844DC}" type="datetime1">
              <a:rPr lang="en-US" smtClean="0"/>
              <a:t>8/6/2015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DB7-E734-413D-A855-9206E5AB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5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569D-C3F0-417C-8039-5E9D686F17F9}" type="datetime1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DB7-E734-413D-A855-9206E5AB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1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8C94-7731-41A7-9F2F-5C8A071FD35F}" type="datetime1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DB7-E734-413D-A855-9206E5AB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2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41200-C6A1-46F2-BB76-745F3969B2D2}" type="datetime1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1314DB7-E734-413D-A855-9206E5AB98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09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05233" y="3505200"/>
            <a:ext cx="762747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/>
              <a:t>Water, Acids, Bases, and Buffers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071248" y="1905000"/>
            <a:ext cx="272382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0000"/>
                </a:solidFill>
              </a:rPr>
              <a:t>Chapter </a:t>
            </a:r>
            <a:r>
              <a:rPr lang="en-US" altLang="en-US" sz="4000" dirty="0" smtClean="0">
                <a:solidFill>
                  <a:srgbClr val="000000"/>
                </a:solidFill>
              </a:rPr>
              <a:t>02</a:t>
            </a:r>
            <a:endParaRPr lang="en-US" altLang="en-US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392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02-01-978012416687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698750"/>
            <a:ext cx="7772400" cy="14589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768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Essentials of Medical </a:t>
            </a:r>
            <a:r>
              <a:rPr lang="en-US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Biochemistry: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Clinical Cases,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Second Edition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Copyright © 2015 Elsevier Inc. All rights reserved.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303837"/>
            <a:ext cx="10668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en-US" sz="1200" b="1" dirty="0" err="1" smtClean="0"/>
              <a:t>UnFig</a:t>
            </a:r>
            <a:r>
              <a:rPr lang="en-US" altLang="en-US" sz="1200" b="1" dirty="0" smtClean="0"/>
              <a:t> 2.1</a:t>
            </a:r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DB7-E734-413D-A855-9206E5AB985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00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2-01-978012416687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246" y="381000"/>
            <a:ext cx="3407922" cy="51816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768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Essentials of Medical </a:t>
            </a:r>
            <a:r>
              <a:rPr lang="en-US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Biochemistry: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Clinical Cases,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Second Edition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Copyright © 2015 Elsevier Inc. All rights reserved.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303837"/>
            <a:ext cx="10668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en-US" sz="1200" b="1" dirty="0"/>
              <a:t>Figure </a:t>
            </a:r>
            <a:r>
              <a:rPr lang="en-US" altLang="en-US" sz="1200" b="1" dirty="0" smtClean="0"/>
              <a:t>2.1</a:t>
            </a:r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DB7-E734-413D-A855-9206E5AB98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08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2-02-978012416687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1" y="381000"/>
            <a:ext cx="4419600" cy="516367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768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Essentials of Medical </a:t>
            </a:r>
            <a:r>
              <a:rPr lang="en-US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Biochemistry: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Clinical Cases,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Second Edition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Copyright © 2015 Elsevier Inc. All rights reserved.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303837"/>
            <a:ext cx="10668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en-US" sz="1200" b="1" dirty="0"/>
              <a:t>Figure </a:t>
            </a:r>
            <a:r>
              <a:rPr lang="en-US" altLang="en-US" sz="1200" b="1" dirty="0" smtClean="0"/>
              <a:t>2.2</a:t>
            </a:r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DB7-E734-413D-A855-9206E5AB98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86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2-03-978012416687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764" y="762000"/>
            <a:ext cx="6406472" cy="432462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768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Essentials of Medical </a:t>
            </a:r>
            <a:r>
              <a:rPr lang="en-US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Biochemistry: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Clinical Cases,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Second Edition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Copyright © 2015 Elsevier Inc. All rights reserved.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303837"/>
            <a:ext cx="10668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en-US" sz="1200" b="1" dirty="0"/>
              <a:t>Figure </a:t>
            </a:r>
            <a:r>
              <a:rPr lang="en-US" altLang="en-US" sz="1200" b="1" dirty="0" smtClean="0"/>
              <a:t>2.3</a:t>
            </a:r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DB7-E734-413D-A855-9206E5AB98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35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2-04-978012416687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137" y="609600"/>
            <a:ext cx="6261726" cy="42998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768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Essentials of Medical </a:t>
            </a:r>
            <a:r>
              <a:rPr lang="en-US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Biochemistry: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Clinical Cases,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Second Edition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Copyright © 2015 Elsevier Inc. All rights reserved.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303837"/>
            <a:ext cx="10668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en-US" sz="1200" b="1" dirty="0"/>
              <a:t>Figure </a:t>
            </a:r>
            <a:r>
              <a:rPr lang="en-US" altLang="en-US" sz="1200" b="1" dirty="0" smtClean="0"/>
              <a:t>2.4</a:t>
            </a:r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DB7-E734-413D-A855-9206E5AB98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28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2-05-978012416687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2" y="457200"/>
            <a:ext cx="5333998" cy="48793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768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Essentials of Medical </a:t>
            </a:r>
            <a:r>
              <a:rPr lang="en-US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Biochemistry: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Clinical Cases,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Second Edition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Copyright © 2015 Elsevier Inc. All rights reserved.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303837"/>
            <a:ext cx="10668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en-US" sz="1200" b="1" dirty="0"/>
              <a:t>Figure </a:t>
            </a:r>
            <a:r>
              <a:rPr lang="en-US" altLang="en-US" sz="1200" b="1" dirty="0" smtClean="0"/>
              <a:t>2.5</a:t>
            </a:r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DB7-E734-413D-A855-9206E5AB98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24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768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Essentials of Medical </a:t>
            </a:r>
            <a:r>
              <a:rPr lang="en-US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Biochemistry: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Clinical Cases,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Second Edition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Copyright © 2015 Elsevier Inc. All rights reserved.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303837"/>
            <a:ext cx="10668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en-US" sz="1200" b="1" dirty="0" smtClean="0"/>
              <a:t>Table 2.1</a:t>
            </a:r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DB7-E734-413D-A855-9206E5AB9857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576" y="533400"/>
            <a:ext cx="3011424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133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768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Essentials of Medical </a:t>
            </a:r>
            <a:r>
              <a:rPr lang="en-US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Biochemistry: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Clinical Cases,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Second Edition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Copyright © 2015 Elsevier Inc. All rights reserved.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303837"/>
            <a:ext cx="10668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en-US" sz="1200" b="1" dirty="0" smtClean="0"/>
              <a:t>Table 2.2</a:t>
            </a:r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DB7-E734-413D-A855-9206E5AB9857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84810"/>
            <a:ext cx="2514254" cy="472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597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768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Essentials of Medical </a:t>
            </a:r>
            <a:r>
              <a:rPr lang="en-US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Biochemistry: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Clinical Cases,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Second Edition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Copyright © 2015 Elsevier Inc. All rights reserved.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303837"/>
            <a:ext cx="10668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en-US" sz="1200" b="1" dirty="0" smtClean="0"/>
              <a:t>Table 2.3</a:t>
            </a:r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DB7-E734-413D-A855-9206E5AB9857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042" y="356616"/>
            <a:ext cx="2693340" cy="474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244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244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Reed 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Reed Elsevier</dc:creator>
  <cp:lastModifiedBy>Reed Elsevier</cp:lastModifiedBy>
  <cp:revision>6</cp:revision>
  <dcterms:created xsi:type="dcterms:W3CDTF">2015-07-06T10:02:29Z</dcterms:created>
  <dcterms:modified xsi:type="dcterms:W3CDTF">2015-08-06T05:33:38Z</dcterms:modified>
</cp:coreProperties>
</file>