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5FF8-C301-4B64-B7FB-2BE2728A49C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23F7-CC2E-47A9-9C21-712B3A0F2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8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1B51-330C-42FE-B3F7-1853C7AD5F22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DC24-23C7-4560-9C90-C8602F108918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02C-1C7E-4578-BA81-D58D6B3EA09E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4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9181-1F79-4B55-8AD3-9305E7D6ADD7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5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B6A3-7304-45B1-BDC7-AA1EF6F0796E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B79C-4219-45AE-BAE0-E28F94075BE2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9730-A4C6-4E7B-84C2-0B064BEDC6AD}" type="datetime1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2A1F-0E53-4400-98EB-280A4DE1CE65}" type="datetime1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7B78-CD95-426F-9C93-94A44A08110E}" type="datetime1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BFA84-745E-41FC-B4B2-2DDBBCE5552B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4ED8-357E-469F-9482-E59691B60F7A}" type="datetime1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8ABA-AF3D-4394-94BD-D417D94D1D03}" type="datetime1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DAFED2-0328-4E09-A4B0-E29AD7778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5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0225" y="3505200"/>
            <a:ext cx="74574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Three-Dimensional Structure of 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Proteins</a:t>
            </a:r>
            <a:endParaRPr lang="en-US" altLang="en-US" sz="4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1247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</a:rPr>
              <a:t>04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441191"/>
            <a:ext cx="4571998" cy="47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4.9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49" y="762000"/>
            <a:ext cx="5832916" cy="4262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4.10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6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72400" cy="238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15200" cy="37756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4.12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582545"/>
            <a:ext cx="5486398" cy="45123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4.13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0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65" y="685800"/>
            <a:ext cx="6447270" cy="441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4.14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61" y="381000"/>
            <a:ext cx="3671492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4.15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95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82" y="809425"/>
            <a:ext cx="5897418" cy="41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4.16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1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30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4.17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2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4.1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4" y="609600"/>
            <a:ext cx="4718968" cy="44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67" y="381000"/>
            <a:ext cx="455506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4.1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0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306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4.2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5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70" y="457200"/>
            <a:ext cx="3920862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4.3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55" y="533400"/>
            <a:ext cx="499930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4.4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67" y="304800"/>
            <a:ext cx="3793066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4.5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3" y="609600"/>
            <a:ext cx="5945188" cy="435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4.6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2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162800" cy="3645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4.7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4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4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47" y="381000"/>
            <a:ext cx="458390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4.8</a:t>
            </a:r>
            <a:endParaRPr lang="en-US" sz="1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FED2-0328-4E09-A4B0-E29AD7778B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473</Words>
  <Application>Microsoft Office PowerPoint</Application>
  <PresentationFormat>On-screen Show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2015-07-06T10:04:18Z</dcterms:created>
  <dcterms:modified xsi:type="dcterms:W3CDTF">2015-08-06T05:35:52Z</dcterms:modified>
</cp:coreProperties>
</file>