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B7CF-4C40-43FF-BB05-1164FFD88E5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E42C4-E52E-4A0A-A810-169D903F5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09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F1C6-8643-4A75-A753-3755A27E56F3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B65C-C162-483E-9530-EE79C502E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8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8454-9C78-4BD9-8057-F068EB914552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B65C-C162-483E-9530-EE79C502E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5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ABFE-6C31-473D-BC38-DF3739A6E8C3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B65C-C162-483E-9530-EE79C502E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6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193E-C2C8-42B4-970E-6659F4EACB54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B65C-C162-483E-9530-EE79C502E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0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BB7A-AC1A-4844-ACAA-06818CA841D6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B65C-C162-483E-9530-EE79C502E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9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6821-99F2-470E-8FA0-82EA7E71764B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B65C-C162-483E-9530-EE79C502E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3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A017-886C-48CB-8367-641272E1BCCE}" type="datetime1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B65C-C162-483E-9530-EE79C502E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6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516E-6495-4621-959D-2DABC5BF9747}" type="datetime1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B65C-C162-483E-9530-EE79C502E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4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4C77-D6DB-4293-8196-F26AC9C24D39}" type="datetime1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B65C-C162-483E-9530-EE79C502E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2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5D7C-BC2E-4F2F-8582-B90A9392B034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B65C-C162-483E-9530-EE79C502E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7F5C-7234-40CC-8342-01E846082F44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B65C-C162-483E-9530-EE79C502E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2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4A44-8447-4CFE-9A70-67D989736CD9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73B65C-C162-483E-9530-EE79C502EA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5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06067" y="3505200"/>
            <a:ext cx="76258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/>
              <a:t>Energetics of Biological Systems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71247" y="1905000"/>
            <a:ext cx="272382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00"/>
                </a:solidFill>
              </a:rPr>
              <a:t>Chapter </a:t>
            </a:r>
            <a:r>
              <a:rPr lang="en-US" altLang="en-US" sz="4000" dirty="0" smtClean="0">
                <a:solidFill>
                  <a:srgbClr val="000000"/>
                </a:solidFill>
              </a:rPr>
              <a:t>05</a:t>
            </a:r>
            <a:endParaRPr lang="en-US" alt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47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5-01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90600"/>
            <a:ext cx="7010400" cy="37973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Figure 5.1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B65C-C162-483E-9530-EE79C502EA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6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5-02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852" y="762000"/>
            <a:ext cx="4946298" cy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Figure 5.2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B65C-C162-483E-9530-EE79C502EA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4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5-03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2" y="892633"/>
            <a:ext cx="5943598" cy="424577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Figure 5.3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B65C-C162-483E-9530-EE79C502EA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5-04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933" y="685800"/>
            <a:ext cx="5518548" cy="43573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Figure 5.4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B65C-C162-483E-9530-EE79C502EA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5-05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14" y="609600"/>
            <a:ext cx="6097586" cy="445241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Figure 5.5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B65C-C162-483E-9530-EE79C502EA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9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136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Reed Elsevier</dc:creator>
  <cp:lastModifiedBy>Reed Elsevier</cp:lastModifiedBy>
  <cp:revision>4</cp:revision>
  <dcterms:created xsi:type="dcterms:W3CDTF">2015-07-06T10:04:45Z</dcterms:created>
  <dcterms:modified xsi:type="dcterms:W3CDTF">2015-07-13T06:19:15Z</dcterms:modified>
</cp:coreProperties>
</file>