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BD15-D677-47FB-AD9B-975194F223F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C424-EFC4-4935-8BB3-44A6171DD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4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BD15-D677-47FB-AD9B-975194F223F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C424-EFC4-4935-8BB3-44A6171DD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5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BD15-D677-47FB-AD9B-975194F223F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C424-EFC4-4935-8BB3-44A6171DD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7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BD15-D677-47FB-AD9B-975194F223F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C424-EFC4-4935-8BB3-44A6171DD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0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BD15-D677-47FB-AD9B-975194F223F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C424-EFC4-4935-8BB3-44A6171DD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2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BD15-D677-47FB-AD9B-975194F223F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C424-EFC4-4935-8BB3-44A6171DD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8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BD15-D677-47FB-AD9B-975194F223F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C424-EFC4-4935-8BB3-44A6171DD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1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BD15-D677-47FB-AD9B-975194F223F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C424-EFC4-4935-8BB3-44A6171DD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6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BD15-D677-47FB-AD9B-975194F223F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C424-EFC4-4935-8BB3-44A6171DD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3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BD15-D677-47FB-AD9B-975194F223F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C424-EFC4-4935-8BB3-44A6171DD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7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BD15-D677-47FB-AD9B-975194F223F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1C424-EFC4-4935-8BB3-44A6171DD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8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BD15-D677-47FB-AD9B-975194F223F5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1C424-EFC4-4935-8BB3-44A6171DD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5800" y="3124200"/>
            <a:ext cx="8077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/>
              <a:t>Heteropolysaccharides</a:t>
            </a:r>
            <a:r>
              <a:rPr lang="en-US" altLang="en-US" sz="4000" dirty="0"/>
              <a:t> I: </a:t>
            </a:r>
            <a:r>
              <a:rPr lang="en-US" altLang="en-US" sz="4000" dirty="0" err="1"/>
              <a:t>Glycoconjugates</a:t>
            </a:r>
            <a:r>
              <a:rPr lang="en-US" altLang="en-US" sz="4000" dirty="0"/>
              <a:t>, Glycoproteins, and Glycolipids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71247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</a:rPr>
              <a:t>Chapter </a:t>
            </a:r>
            <a:r>
              <a:rPr lang="en-US" altLang="en-US" sz="4000" dirty="0" smtClean="0">
                <a:solidFill>
                  <a:srgbClr val="000000"/>
                </a:solidFill>
              </a:rPr>
              <a:t>09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1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9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645" y="381000"/>
            <a:ext cx="2403124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9.1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3911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9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38400"/>
            <a:ext cx="7772400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9.2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4062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9-03a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04" y="457200"/>
            <a:ext cx="3099594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9.3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00964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9-03b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4" y="486742"/>
            <a:ext cx="5487986" cy="4424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9.4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30386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9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57200"/>
            <a:ext cx="4724400" cy="45178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9.5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6807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9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858000" cy="29919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9.6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5105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9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7724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9.7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9279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9.1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88720"/>
            <a:ext cx="6984200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6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211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4</cp:revision>
  <dcterms:created xsi:type="dcterms:W3CDTF">2015-07-06T10:06:40Z</dcterms:created>
  <dcterms:modified xsi:type="dcterms:W3CDTF">2015-08-06T05:42:37Z</dcterms:modified>
</cp:coreProperties>
</file>