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FAD0-B7EB-492F-B80A-4BDF9B7279E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A3A7-09D8-43C8-82F3-81C1AD1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76200" y="3124200"/>
            <a:ext cx="94830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Connective Tissue: Fibrous </a:t>
            </a:r>
            <a:r>
              <a:rPr lang="en-US" altLang="en-US" sz="4000" dirty="0" smtClean="0"/>
              <a:t>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Non Fibrous Proteins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and </a:t>
            </a:r>
            <a:r>
              <a:rPr lang="en-US" altLang="en-US" sz="4000" dirty="0"/>
              <a:t>Proteoglycans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</a:rPr>
              <a:t>10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6" y="457200"/>
            <a:ext cx="2733762" cy="50986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8075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10.1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76" y="685800"/>
            <a:ext cx="5678424" cy="4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10.2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50" y="838200"/>
            <a:ext cx="6193536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10.3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91" y="294669"/>
            <a:ext cx="4053618" cy="50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85" y="533400"/>
            <a:ext cx="285803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7363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23" y="381000"/>
            <a:ext cx="469335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185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4469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855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609600"/>
            <a:ext cx="437356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7783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68" y="533400"/>
            <a:ext cx="393426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3492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8" y="609600"/>
            <a:ext cx="308398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2901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23" y="533400"/>
            <a:ext cx="1824568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4120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6" y="457200"/>
            <a:ext cx="2976122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10.8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5376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2015-07-06T10:07:08Z</dcterms:created>
  <dcterms:modified xsi:type="dcterms:W3CDTF">2015-08-06T05:43:31Z</dcterms:modified>
</cp:coreProperties>
</file>