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9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BEAC-01CF-4F0D-9F56-7044E4D88FD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FE68-50A8-4770-B7C5-4AED4B5D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32892" y="3505200"/>
            <a:ext cx="7172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Gastrointestinal Digestion and </a:t>
            </a:r>
            <a:endParaRPr lang="en-US" altLang="en-US" sz="4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Absorption</a:t>
            </a:r>
            <a:endParaRPr lang="en-US" altLang="en-US" sz="4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084" y="19050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11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1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57200"/>
            <a:ext cx="5334000" cy="4685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924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70112"/>
            <a:ext cx="6858000" cy="4359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3803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4" y="381000"/>
            <a:ext cx="3659186" cy="4914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0532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2900"/>
            <a:ext cx="7772400" cy="2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417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13130"/>
            <a:ext cx="5943600" cy="4037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8398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11.1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570789"/>
            <a:ext cx="5693664" cy="43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11.2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08" y="1365504"/>
            <a:ext cx="695312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11.3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60" y="914400"/>
            <a:ext cx="4303776" cy="3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8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11.4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506934"/>
            <a:ext cx="3792868" cy="45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6536"/>
            <a:ext cx="6705600" cy="3875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11.5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252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3" y="270840"/>
            <a:ext cx="3201988" cy="498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4272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1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334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11.1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108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666"/>
            <a:ext cx="4419600" cy="4617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5971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638800" cy="395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1548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3962400" cy="46452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3504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240870"/>
            <a:ext cx="4878388" cy="4788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9713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0820"/>
            <a:ext cx="5029200" cy="4512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0171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3" y="533400"/>
            <a:ext cx="3201988" cy="45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399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78" y="304800"/>
            <a:ext cx="3718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11.8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1383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481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2015-07-06T10:08:00Z</dcterms:created>
  <dcterms:modified xsi:type="dcterms:W3CDTF">2015-08-06T05:45:25Z</dcterms:modified>
</cp:coreProperties>
</file>