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CF6B-CE50-4424-9950-8BB7B53F1FB4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ED7F-5272-4E59-9C6F-C6F5D9A0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DB49-AE1C-4CEF-8B3D-529987DB062D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1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3FA-6F68-4975-9575-41FCCECEC64D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38D5-E03B-49ED-8E65-9D80B5A585E5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D08-8B72-4BF9-A062-B4DEFB232AA5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8F682B-AD0A-406B-99E8-5E2794E323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6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B42C-20C5-4D82-806C-D483C47976A6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5C7C-A895-4DF9-8DE5-CBFAA8ACEC94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4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20D5-CA6D-4BE9-B2B0-2927A2AD3CC8}" type="datetime1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6EE3-B15D-416A-96F2-4FD6BEDE1326}" type="datetime1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302C-7734-4BF4-AB73-A130F504E3F1}" type="datetime1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029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066F-1116-4922-B204-5BAB45D66CFC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9B1B-BFC1-48D5-A2EE-07317B7D0895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7657-E646-4CB5-B82B-E3DD74A7D1CB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682B-AD0A-406B-99E8-5E2794E3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14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Carbohydrate Metabolism II: Gluconeogenesis, Glycogen Synthesis and Breakdown, and Alternative Pathways</a:t>
            </a:r>
          </a:p>
        </p:txBody>
      </p:sp>
    </p:spTree>
    <p:extLst>
      <p:ext uri="{BB962C8B-B14F-4D97-AF65-F5344CB8AC3E}">
        <p14:creationId xmlns:p14="http://schemas.microsoft.com/office/powerpoint/2010/main" val="9291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3" y="685800"/>
            <a:ext cx="4116388" cy="39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14.9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7724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14.10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267200" cy="424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323950"/>
            <a:ext cx="4876798" cy="47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4276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248400" cy="30820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14.1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245636"/>
            <a:ext cx="3444326" cy="49359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219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UnnFigure</a:t>
            </a:r>
            <a:r>
              <a:rPr lang="en-US" altLang="en-US" sz="1200" b="1" dirty="0" smtClean="0"/>
              <a:t> </a:t>
            </a:r>
            <a:r>
              <a:rPr lang="en-US" altLang="en-US" sz="1200" b="1" dirty="0" smtClean="0"/>
              <a:t>14.1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7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6" y="381000"/>
            <a:ext cx="2908302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05600" cy="378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14.5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858000" cy="37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14.6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553200" cy="4217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14.7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962400" cy="16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14.8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89" y="609600"/>
            <a:ext cx="3762022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14.2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533400"/>
            <a:ext cx="4267198" cy="4548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35" y="457200"/>
            <a:ext cx="261373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14.5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5875"/>
            <a:ext cx="777240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14.6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32397"/>
            <a:ext cx="5181600" cy="40259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14.7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13279"/>
            <a:ext cx="5181600" cy="41185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14.8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682B-AD0A-406B-99E8-5E2794E323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85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2015-07-06T10:09:29Z</dcterms:created>
  <dcterms:modified xsi:type="dcterms:W3CDTF">2015-08-06T06:13:35Z</dcterms:modified>
</cp:coreProperties>
</file>