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CCBB-00F6-42C1-B7B7-5057DB65B187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168BB-FC54-4BF4-AE18-8000652A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0CE2-63D5-46C8-B4AE-666974F3F5F7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25B9E-83E7-4FB3-A646-E92B9C7711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7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8942-EBE8-41C2-AEB4-112D7ED640A5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1BED-B416-4B08-A43C-10CB94D9B942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6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7769-5ACB-452D-BFA2-21CC20B95025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25B9E-83E7-4FB3-A646-E92B9C771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4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BA58-35C2-489C-86EE-FC1050AD5BB4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2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C9ED-01AA-4898-A067-D4263CDC8A0B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1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5CEB-68AD-4FE4-AF8F-FA4B7346E065}" type="datetime1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F027-629C-4395-BE90-DA7EC0D1EA15}" type="datetime1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9148-8D50-44C9-8F75-4AF8BEE14AAC}" type="datetime1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A2B25B9E-83E7-4FB3-A646-E92B9C771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4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BB00-125B-45C9-945E-F443212FE6D1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6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01F2-E5C1-4ECD-870E-6A688D77E248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7BE35-0DA7-45E3-A419-D4BF1A25F9BC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25B9E-83E7-4FB3-A646-E92B9C77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2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15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Protein and Amino Acid Metabolism</a:t>
            </a:r>
          </a:p>
        </p:txBody>
      </p:sp>
    </p:spTree>
    <p:extLst>
      <p:ext uri="{BB962C8B-B14F-4D97-AF65-F5344CB8AC3E}">
        <p14:creationId xmlns:p14="http://schemas.microsoft.com/office/powerpoint/2010/main" val="24118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0"/>
            <a:ext cx="5181600" cy="43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3898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23" y="428426"/>
            <a:ext cx="3831168" cy="46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8020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772400" cy="31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8235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40018"/>
            <a:ext cx="5791200" cy="38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7657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4419600" cy="44818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6650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7010400" cy="33677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3444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79" y="381000"/>
            <a:ext cx="410765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14.15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249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685800"/>
            <a:ext cx="3963988" cy="44064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15.16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1332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70498"/>
            <a:ext cx="7162800" cy="3980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15.17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4867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4" y="457200"/>
            <a:ext cx="4116386" cy="4798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15.18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5486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3" y="685800"/>
            <a:ext cx="4573588" cy="43700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865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78" y="457200"/>
            <a:ext cx="2775658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15.19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1765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2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3" y="381000"/>
            <a:ext cx="4268788" cy="484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15.20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75648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2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4" y="227776"/>
            <a:ext cx="3811586" cy="50958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15.21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36909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2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97" y="381000"/>
            <a:ext cx="2909006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15.22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5694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2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3" y="609600"/>
            <a:ext cx="3659188" cy="44924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15.23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67964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15.1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6869"/>
            <a:ext cx="4267200" cy="45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4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772400" cy="19129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0226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772400" cy="1922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29432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772400" cy="16335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47879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772400" cy="13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6931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248400" cy="3494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60551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2" y="914400"/>
            <a:ext cx="5638798" cy="39819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6737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315200" cy="35903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93222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0650"/>
            <a:ext cx="7772400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9667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5943600" cy="38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80457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772400" cy="25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04182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16633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777240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31252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5088"/>
            <a:ext cx="7772400" cy="41862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61711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01040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08902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400800" cy="37364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15.14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4016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6096000" cy="3416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74582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1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943600" cy="36904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61541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1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12" y="533400"/>
            <a:ext cx="236537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15.16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534692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1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77240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15.17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97203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1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20938"/>
            <a:ext cx="7162800" cy="37350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15.18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65485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1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705600" cy="35253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15.19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62189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2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26812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15.20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6579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2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7724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15.21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57038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2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7724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15.22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56665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2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7724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15.23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46571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2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26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15.24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5892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33400"/>
            <a:ext cx="5638800" cy="44696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24150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2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37651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15.25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4519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2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3" y="685800"/>
            <a:ext cx="6249988" cy="4461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15.26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14638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2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7240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/>
              <a:t>UnFig</a:t>
            </a:r>
            <a:r>
              <a:rPr lang="en-US" altLang="en-US" sz="1200" b="1" dirty="0"/>
              <a:t> </a:t>
            </a:r>
            <a:r>
              <a:rPr lang="en-US" altLang="en-US" sz="1200" b="1" dirty="0" smtClean="0"/>
              <a:t>15.27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694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705600" cy="3402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458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400800" cy="4555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3152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5181600" cy="39794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6735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705600" cy="31377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5B9E-83E7-4FB3-A646-E92B9C77115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15.8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750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1333</Words>
  <Application>Microsoft Office PowerPoint</Application>
  <PresentationFormat>On-screen Show (4:3)</PresentationFormat>
  <Paragraphs>155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10</cp:revision>
  <dcterms:created xsi:type="dcterms:W3CDTF">2015-07-06T10:10:07Z</dcterms:created>
  <dcterms:modified xsi:type="dcterms:W3CDTF">2015-08-06T05:52:38Z</dcterms:modified>
</cp:coreProperties>
</file>