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3438B-814E-4F2A-814F-5D18035D963B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96C6-DB29-4BD7-8B70-A49375318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706A-6814-437D-B42A-3C7CC1859E41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2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DEA2-2D1D-4AA1-B7CF-7A69362996F2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6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FD20-9075-4B55-ADAA-DB76AF1287CE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1733-E5F6-4704-8169-09C856DE6157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C145-5DC7-49CE-9D16-C36A56C560AC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7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3C26-DE52-4918-855B-0FD8B4FE1A52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7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AB30-EC49-40EE-A39F-3E00B37810EF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4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616F-A082-431D-9BC2-92BE17B3DD5F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2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6F8-BABA-4906-A0A0-03BC67E5A31F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42FB-24B7-4FDA-8472-F7EB4E6BA7EE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82B-8966-4BD8-99ED-75DE02F44308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8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5C90-B985-4A32-886D-AA38694174E1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97D997-99B1-484D-BFF3-A8899E6FF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2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18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Lipids III: Plasma Lipoproteins</a:t>
            </a:r>
          </a:p>
        </p:txBody>
      </p:sp>
    </p:spTree>
    <p:extLst>
      <p:ext uri="{BB962C8B-B14F-4D97-AF65-F5344CB8AC3E}">
        <p14:creationId xmlns:p14="http://schemas.microsoft.com/office/powerpoint/2010/main" val="147920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18.2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52" y="1456944"/>
            <a:ext cx="7418632" cy="26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3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18.3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9" y="1487424"/>
            <a:ext cx="7705002" cy="27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18.4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68" y="420624"/>
            <a:ext cx="3691664" cy="45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18.5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6" y="817418"/>
            <a:ext cx="5938614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9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18.6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39" y="1581912"/>
            <a:ext cx="7361340" cy="21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9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18.7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55" y="329184"/>
            <a:ext cx="3681744" cy="47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1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3" y="762000"/>
            <a:ext cx="5640388" cy="4127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18.1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4629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6" y="454800"/>
            <a:ext cx="4740762" cy="46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18.2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4465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6096000" cy="37365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18.3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1508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2" y="385574"/>
            <a:ext cx="3047998" cy="47152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18.4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4076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27075"/>
            <a:ext cx="5943600" cy="37766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18.5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532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400800" cy="38501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18.6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8896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3" y="609600"/>
            <a:ext cx="4573588" cy="39624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18.7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955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D997-99B1-484D-BFF3-A8899E6FF08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18.1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10" y="609600"/>
            <a:ext cx="5458690" cy="417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46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371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5</cp:revision>
  <dcterms:created xsi:type="dcterms:W3CDTF">2015-07-06T11:03:47Z</dcterms:created>
  <dcterms:modified xsi:type="dcterms:W3CDTF">2015-08-11T08:57:25Z</dcterms:modified>
</cp:coreProperties>
</file>