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A45A-6C7C-4186-8B20-0E90B968A662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19560-8D35-4480-BA48-0453D8B30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3C7A-134D-4022-9484-5A2A44C9E2E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A9BE-E68E-4D59-B4A0-11D02084681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CEB-DE52-4835-940B-6D206D441B0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D895-9396-4EA2-B33C-5085B10AF99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2E4B-CEE0-43C9-8FCC-1C9BC55B770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7845-420A-4703-AD75-F5CCD184803F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B49-D88F-46FB-AD5C-BF843C0C4B1E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071E-33CD-46C8-BE45-E2E1BD25D764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1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94F0-68FB-4D9F-AA83-629D036CC81E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D3C1-0507-470A-8A16-88A255D7BF61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BB8-B63F-49DE-9524-FBE1F8CE896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C658-89FF-41E3-9D1D-B63199940D2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510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36103-36D5-40A1-8412-A8800C716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20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Perturbations of Energy Metabolism: Obesity and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305993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71" y="603504"/>
            <a:ext cx="4453604" cy="42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59" y="676656"/>
            <a:ext cx="3849482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20.4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90" y="215120"/>
            <a:ext cx="2427820" cy="52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791200" cy="3841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974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685800"/>
            <a:ext cx="3506788" cy="4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6616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5943600" cy="369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444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943600" cy="4504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613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8" y="609600"/>
            <a:ext cx="3902958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2890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0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91200" cy="3837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20.6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9066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20.1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685800"/>
            <a:ext cx="5354444" cy="40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6103-36D5-40A1-8412-A8800C71666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20.2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" y="1213104"/>
            <a:ext cx="778958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297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2015-07-06T11:04:55Z</dcterms:created>
  <dcterms:modified xsi:type="dcterms:W3CDTF">2015-08-11T09:03:02Z</dcterms:modified>
</cp:coreProperties>
</file>