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C8CE-B3C1-47CE-8BFD-20F675C03362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19A47-9DCB-4759-87EA-81C4FE1A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009-CE66-4064-B327-B32814C1DCA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2EE-9054-4356-B6B4-A1CF30A555A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D963-9D70-44F7-A6D0-127687154734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6B31-356F-4D7B-A50F-3791892EDE4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E3F4-B780-4835-8C9B-1B54E458E79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9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A96-2BA6-4A5B-8355-F1027C437216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8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3FAB-A13E-4B46-B6CA-D0953555D7B4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1340-B059-4F24-B4A8-84FB6AFF65FD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9632-E650-4E48-AFF0-C475CF8412CD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B69-6AE5-4A01-9CA4-43EE6AFEBAA6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B9D-0649-4579-ABCB-103C2ED166AD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5345-5E80-4243-A9A3-DC39BB78CBD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70FB5-BB4B-4FC3-A5F3-0EDB8C0CD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7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21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Structure and Properties of DNA</a:t>
            </a:r>
          </a:p>
        </p:txBody>
      </p:sp>
    </p:spTree>
    <p:extLst>
      <p:ext uri="{BB962C8B-B14F-4D97-AF65-F5344CB8AC3E}">
        <p14:creationId xmlns:p14="http://schemas.microsoft.com/office/powerpoint/2010/main" val="73722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2319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3951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772400" cy="174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7924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5181600" cy="4126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857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838200"/>
            <a:ext cx="4268788" cy="389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269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638800" cy="3612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661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30200"/>
            <a:ext cx="3581400" cy="47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3099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334000" cy="4081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430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4" y="830592"/>
            <a:ext cx="4268786" cy="428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3650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57600" cy="42820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3094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54" y="533400"/>
            <a:ext cx="150389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667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8070"/>
            <a:ext cx="5334000" cy="36976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1600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1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762000"/>
            <a:ext cx="4725988" cy="379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7864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685800"/>
            <a:ext cx="4267200" cy="432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2660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78240"/>
            <a:ext cx="5334000" cy="4046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5254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97" y="609600"/>
            <a:ext cx="24884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53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486400" cy="3090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0849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4" y="838200"/>
            <a:ext cx="270651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296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54" y="457200"/>
            <a:ext cx="356790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5852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2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69" y="457200"/>
            <a:ext cx="138906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9378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21.1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2" y="1063752"/>
            <a:ext cx="7270672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91200" cy="39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407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685800"/>
            <a:ext cx="5640388" cy="4157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2191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14" y="533400"/>
            <a:ext cx="2445986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961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5029200" cy="416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411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4864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8510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334000" cy="38309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717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59" y="533400"/>
            <a:ext cx="307428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0FB5-BB4B-4FC3-A5F3-0EDB8C0CD7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21.8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2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709</Words>
  <Application>Microsoft Office PowerPoint</Application>
  <PresentationFormat>On-screen Show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2015-07-06T11:05:32Z</dcterms:created>
  <dcterms:modified xsi:type="dcterms:W3CDTF">2015-08-11T09:03:34Z</dcterms:modified>
</cp:coreProperties>
</file>