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F135B-C891-4B1E-9B60-E9C78CEB228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9E57-2FBA-41C0-8B67-2878D15A3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8CA-2DC3-4453-A730-0F0DEBBE8439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0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30CE-B62B-4BDD-ABC2-DA5B3ED79A09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605-3D48-4E5E-B28C-66BBEAE163BF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743B-D818-4D1B-A98E-CC8760FE2972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8DE-C1A3-4B78-A536-8529B0725FF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5C06-0702-485F-A2F1-2B6DB40068DA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F4F3-9050-4AD8-AF33-993696EDCFDB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E5C3-0CE3-4A80-A3AC-595AB71D8567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3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29BF-7C30-415C-A2B1-A1B73886BC46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6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8FEF-07DC-496E-AEA4-6123F547C362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2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EFA6-1838-4C2B-BD1C-AADA660608E8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8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91DB-5DAF-4015-8DA0-68E7808EAFE1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0929D3-2723-49F7-A7E3-46F73E11E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2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26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Hemoglobin</a:t>
            </a:r>
          </a:p>
        </p:txBody>
      </p:sp>
    </p:spTree>
    <p:extLst>
      <p:ext uri="{BB962C8B-B14F-4D97-AF65-F5344CB8AC3E}">
        <p14:creationId xmlns:p14="http://schemas.microsoft.com/office/powerpoint/2010/main" val="56268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6257"/>
            <a:ext cx="7467600" cy="27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4355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315200" cy="18676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0632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14" y="609600"/>
            <a:ext cx="4058974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2517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4" y="609600"/>
            <a:ext cx="3811586" cy="4559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3446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1196"/>
            <a:ext cx="5943600" cy="3780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6077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2309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0469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26.1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97" y="707136"/>
            <a:ext cx="5240606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2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26.2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18309"/>
            <a:ext cx="647292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6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6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685800"/>
            <a:ext cx="5181600" cy="4273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UnFig 26.1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9435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3302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3" y="685800"/>
            <a:ext cx="3811588" cy="4099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7792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705600" cy="41553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 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1789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34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 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4456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2379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4333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3" y="609600"/>
            <a:ext cx="4268788" cy="4171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5866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096000" cy="37577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9951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6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791200" cy="3605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9D3-2723-49F7-A7E3-46F73E11EC1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7063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449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7</cp:revision>
  <dcterms:created xsi:type="dcterms:W3CDTF">2015-07-06T11:08:39Z</dcterms:created>
  <dcterms:modified xsi:type="dcterms:W3CDTF">2015-08-11T09:10:59Z</dcterms:modified>
</cp:coreProperties>
</file>