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1D22-5152-4BC7-87EF-79F53E01413D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090EC-2172-42C2-A616-A20C5A2FE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5E64-3C9A-4ED3-A6BC-D19C2D8A8B90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A077-CF40-4412-9820-036A02F1B601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1807-8E8B-446C-9197-6537E4AB5B64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B71C-1A45-404E-BD6C-F1CE94C19B0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01BA-37AD-41EB-BAE0-41746F3082B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F407-D3AE-4618-9D57-E4241CD2E1E7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C9A1-DC37-4B6D-A6C5-442CE9037CE9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B6BD-5288-48FB-9A28-2A50B935145A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F0B2-03AA-49BC-8560-CFA79476F50D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37B1-2BD6-4EC5-8389-A86E1F96AF2F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F99-B7CF-473C-A24F-AA1675215E0E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634C-7E8F-4037-A81A-7CC4EB3A59F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D0A6C5-35FF-40AC-B030-D355282F5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27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Metabolism of Iron and </a:t>
            </a:r>
            <a:r>
              <a:rPr lang="en-US" altLang="en-US" sz="4000" dirty="0" err="1"/>
              <a:t>Heme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34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15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65" y="533400"/>
            <a:ext cx="284427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1253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609600"/>
            <a:ext cx="4878388" cy="4203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661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81000"/>
            <a:ext cx="3963988" cy="429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5149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97664"/>
            <a:ext cx="7010400" cy="3372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8723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27.1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420578" cy="4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4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3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480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7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1011"/>
            <a:ext cx="7162800" cy="3445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27.2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252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6" y="579530"/>
            <a:ext cx="5892582" cy="4297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2125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4" y="609600"/>
            <a:ext cx="4573586" cy="4068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327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096000" cy="3984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14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400" cy="3458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082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4" y="457200"/>
            <a:ext cx="3811586" cy="4672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117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36" y="533400"/>
            <a:ext cx="312473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53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15200" cy="253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26.7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385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7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724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6C5-35FF-40AC-B030-D355282F5D3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27.8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3936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423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2015-07-06T11:09:08Z</dcterms:created>
  <dcterms:modified xsi:type="dcterms:W3CDTF">2015-08-11T09:11:38Z</dcterms:modified>
</cp:coreProperties>
</file>