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B83A1-37AD-4D56-8A24-A0B61B05F2E6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239D3-7106-4DF5-917B-0F97FAB2D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265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A94B5-0F89-4992-9FAA-865EA52266DE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1649C-1D04-4A54-AE00-1C6566B2C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93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0B674-F8FF-4716-8DBD-1073AF41EFA7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1649C-1D04-4A54-AE00-1C6566B2C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76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FC8B0-15B0-44C9-A0D9-9ECBB301548B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1649C-1D04-4A54-AE00-1C6566B2C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25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8640-0D70-4FBC-90A5-E05A2A1902F6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1649C-1D04-4A54-AE00-1C6566B2C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30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57E58-D9D1-4284-B104-9FEAA9A05FBB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1649C-1D04-4A54-AE00-1C6566B2C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55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01CC-6C85-498F-958E-7FA81A77B63B}" type="datetime1">
              <a:rPr lang="en-US" smtClean="0"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1649C-1D04-4A54-AE00-1C6566B2C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96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5681-9737-438A-A52D-A61B865F073B}" type="datetime1">
              <a:rPr lang="en-US" smtClean="0"/>
              <a:t>8/11/2015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1649C-1D04-4A54-AE00-1C6566B2C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890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E87F6-598D-423C-B509-A73D07DFC957}" type="datetime1">
              <a:rPr lang="en-US" smtClean="0"/>
              <a:t>8/11/2015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1649C-1D04-4A54-AE00-1C6566B2C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83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E0435-BFBC-4A9A-A167-FF81420F916A}" type="datetime1">
              <a:rPr lang="en-US" smtClean="0"/>
              <a:t>8/11/2015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1649C-1D04-4A54-AE00-1C6566B2C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09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ADDB5-29D0-491A-9D3F-1DF7B82F8F69}" type="datetime1">
              <a:rPr lang="en-US" smtClean="0"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1649C-1D04-4A54-AE00-1C6566B2C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610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AB68E-BF97-4631-8230-870838923F98}" type="datetime1">
              <a:rPr lang="en-US" smtClean="0"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1649C-1D04-4A54-AE00-1C6566B2C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99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9FEF4-14F2-4393-B2C3-BF426C598140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0" y="6356350"/>
            <a:ext cx="495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From Essentials of Medical Biochemistry: With Clinical Cases, Second Edition. Copyright © 2015 Elsevier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61649C-1D04-4A54-AE00-1C6566B2C4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598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071248" y="1905000"/>
            <a:ext cx="27238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rgbClr val="000000"/>
                </a:solidFill>
              </a:rPr>
              <a:t>Chapter 28</a:t>
            </a:r>
            <a:endParaRPr lang="en-US" altLang="en-US" sz="4000" dirty="0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6200" y="3200400"/>
            <a:ext cx="9067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/>
              <a:t>Endocrine Metabolism I: </a:t>
            </a:r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r>
              <a:rPr lang="en-US" altLang="en-US" sz="4000" dirty="0" smtClean="0"/>
              <a:t>Introduction </a:t>
            </a:r>
            <a:r>
              <a:rPr lang="en-US" altLang="en-US" sz="4000" dirty="0"/>
              <a:t>and Signal </a:t>
            </a:r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r>
              <a:rPr lang="en-US" altLang="en-US" sz="4000" dirty="0" smtClean="0"/>
              <a:t>Transduction</a:t>
            </a:r>
            <a:endParaRPr lang="en-US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303888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1649C-1D04-4A54-AE00-1C6566B2C474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Table 28.1</a:t>
            </a:r>
            <a:endParaRPr lang="en-US" sz="1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84" y="762000"/>
            <a:ext cx="7245268" cy="377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55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8-01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51309"/>
            <a:ext cx="6705600" cy="32774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1649C-1D04-4A54-AE00-1C6566B2C474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28.1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18309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8-02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13" y="533400"/>
            <a:ext cx="5183188" cy="43446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1649C-1D04-4A54-AE00-1C6566B2C474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28.2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747694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8-03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85800"/>
            <a:ext cx="6096000" cy="36693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1649C-1D04-4A54-AE00-1C6566B2C474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28.3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200961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8-04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609600"/>
            <a:ext cx="6248400" cy="40507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1649C-1D04-4A54-AE00-1C6566B2C474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28.4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599654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8-05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85800"/>
            <a:ext cx="6400800" cy="402795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1649C-1D04-4A54-AE00-1C6566B2C474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28.5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889838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8-06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066800"/>
            <a:ext cx="6553200" cy="31400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1649C-1D04-4A54-AE00-1C6566B2C474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28.6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039588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8-07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838200"/>
            <a:ext cx="5791200" cy="39566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1649C-1D04-4A54-AE00-1C6566B2C474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28.7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949484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8-08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43000"/>
            <a:ext cx="6858000" cy="31544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1649C-1D04-4A54-AE00-1C6566B2C474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28.8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88017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240</Words>
  <Application>Microsoft Office PowerPoint</Application>
  <PresentationFormat>On-screen Show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Reed Elsevier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Reed Elsevier</dc:creator>
  <cp:lastModifiedBy>Reed Elsevier</cp:lastModifiedBy>
  <cp:revision>6</cp:revision>
  <dcterms:created xsi:type="dcterms:W3CDTF">2015-07-06T11:09:58Z</dcterms:created>
  <dcterms:modified xsi:type="dcterms:W3CDTF">2015-08-11T09:12:15Z</dcterms:modified>
</cp:coreProperties>
</file>