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DA5F-E75A-419E-AA8D-EF4B6C749452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6911-F950-4183-898F-08279588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4B46-D953-44CC-B769-5FFD41DE557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13DA-4938-49A3-A3A6-6106E82722A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D044-EB33-48FD-8633-80D9B32037A9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F2B-3729-4836-8350-8588D81BB4D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7A2D-7101-4773-B4FA-35F7B48C6506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9828-AFE5-4182-AE1C-954AB3C864CC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9EC6-5FBD-4FD3-A21C-006906BC1B48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7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85F2-DF0B-47C2-B135-D1D82577C5F1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DD03-CB87-4F3F-A465-C5E422177246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AD0A-7382-4C66-9BCE-4830C0E06E4A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FF05-D176-458C-80AF-51255C64C54E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B018-0326-4878-B08F-490F1309728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FA9A12-9C24-4FAC-9E85-C8E4A54A3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5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29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Endocrine Metabolism II: Hypothalamus and Pituitary</a:t>
            </a:r>
          </a:p>
        </p:txBody>
      </p:sp>
    </p:spTree>
    <p:extLst>
      <p:ext uri="{BB962C8B-B14F-4D97-AF65-F5344CB8AC3E}">
        <p14:creationId xmlns:p14="http://schemas.microsoft.com/office/powerpoint/2010/main" val="249435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29.5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87" y="1027545"/>
            <a:ext cx="6193536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9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1900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29.1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8430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9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29.2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7860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9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11" y="446460"/>
            <a:ext cx="4093192" cy="4430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29.1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174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9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05" y="457200"/>
            <a:ext cx="315780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29.2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1683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9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533400"/>
            <a:ext cx="5181600" cy="4024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29.3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5656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9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00800" cy="388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29.4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911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29.1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32" y="762000"/>
            <a:ext cx="6193536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29.2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2154"/>
            <a:ext cx="7207578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29.3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" y="1258824"/>
            <a:ext cx="7034718" cy="31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9A12-9C24-4FAC-9E85-C8E4A54A314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29.4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82" y="777524"/>
            <a:ext cx="5275318" cy="40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295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2015-07-06T11:10:40Z</dcterms:created>
  <dcterms:modified xsi:type="dcterms:W3CDTF">2015-08-11T09:29:19Z</dcterms:modified>
</cp:coreProperties>
</file>