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66FCD-2DAB-4ADD-AFD7-EAF19321137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56B-55AE-4684-B8D1-925673751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20B7-AEFC-4E28-BFED-1DCCDBE981B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7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4D31-25C3-4D71-973E-43F3E501CF5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6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83BC-1FA4-4F57-9D2F-DFE5E361B7F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8E9A-8079-4D93-8292-7E41B4F4019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1A5D-C496-42E4-A002-D0A4E2392566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9FD-3B7B-416E-B19B-C2E43E58BACB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1E31-E654-4932-8BB7-598BF0EB37D5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86DD-2B26-43BE-B9A4-E9F66B69EF1E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450A-A332-48F0-BF14-828A86A3734F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AA60-31C6-4FD0-9146-6A6CB4A7E6F3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E72-597B-4C8C-B2AB-CCCBD7C31DB4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786E-1309-4DCD-B79D-743D8CA42962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C9BC35-4349-4D08-84E5-0037154977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31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Endocrine Metabolism IV: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Thyroid </a:t>
            </a:r>
            <a:r>
              <a:rPr lang="en-US" altLang="en-US" sz="4000" dirty="0"/>
              <a:t>Gland</a:t>
            </a:r>
          </a:p>
        </p:txBody>
      </p:sp>
    </p:spTree>
    <p:extLst>
      <p:ext uri="{BB962C8B-B14F-4D97-AF65-F5344CB8AC3E}">
        <p14:creationId xmlns:p14="http://schemas.microsoft.com/office/powerpoint/2010/main" val="307024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1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4" y="457200"/>
            <a:ext cx="4725986" cy="4349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31.1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4482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1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400800" cy="40880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31.2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2161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1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267200" cy="429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31.3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9058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1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029200" cy="40723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31.4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2725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1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54" y="457200"/>
            <a:ext cx="292629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31.5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735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31.1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96" y="396240"/>
            <a:ext cx="4267372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8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35-4349-4D08-84E5-0037154977A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31.2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5216900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9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2015-07-06T11:11:36Z</dcterms:created>
  <dcterms:modified xsi:type="dcterms:W3CDTF">2015-08-11T09:31:14Z</dcterms:modified>
</cp:coreProperties>
</file>