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A517F-C3A0-49D5-910F-BB5D3F7EBF6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08902-1AB8-4A47-8688-7126297A3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6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CD17-781C-4DA9-8FD9-AA61301D744E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7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0D3B-2F5C-4CB3-A994-14F905953F1C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6F4D-4B74-4C87-9179-7D041D23CE37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9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92926-2725-4A7B-9DDD-BB7D40D5C08E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1664-8035-447A-BAFE-64E0A7A2CE7E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0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4901-2E0D-426A-9384-0961BED69146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8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5D91-B83A-4639-9DFD-8177F9B22894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390A-5447-43BA-A71B-B6C74ABF17CF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7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D675-C99A-43D8-A6F0-7F6C9748FAE8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4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35C9-990D-4F5A-9B8D-731D8037C363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4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B251-E800-4B8A-8691-64160A850BB7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7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D6742-590B-471E-87A8-BD9008A4793A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ACB98C-E3DC-4B35-8A04-0FE13AEBFA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32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Endocrine Metabolism V: 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Reproductive </a:t>
            </a:r>
            <a:r>
              <a:rPr lang="en-US" altLang="en-US" sz="4000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227000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2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94" y="381000"/>
            <a:ext cx="3464014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32.9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6495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32.1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73" y="762000"/>
            <a:ext cx="5791200" cy="36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1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2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0" y="457200"/>
            <a:ext cx="3520194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32.1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3922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2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60" y="685800"/>
            <a:ext cx="3012282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32.2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6423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2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772400" cy="3240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32.3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0697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2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73" y="457200"/>
            <a:ext cx="3586868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32.4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6456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2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05" y="533400"/>
            <a:ext cx="4597004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32.5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9175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2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38" y="381000"/>
            <a:ext cx="430212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32.6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3434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2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762000"/>
            <a:ext cx="5183188" cy="37233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32.7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3100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2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03" y="533400"/>
            <a:ext cx="2347208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98C-E3DC-4B35-8A04-0FE13AEBFA39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32.8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58795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266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6</cp:revision>
  <dcterms:created xsi:type="dcterms:W3CDTF">2015-07-06T11:12:05Z</dcterms:created>
  <dcterms:modified xsi:type="dcterms:W3CDTF">2015-08-11T09:31:33Z</dcterms:modified>
</cp:coreProperties>
</file>