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photoAlbum layout="1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816BA-362F-40B6-A903-2AE0A2C781EC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C80FF7-BBE8-412C-A8FE-A0E60937E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44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CFF5-1217-4756-998B-9C273D1477F2}" type="datetime1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84BF-8368-4A77-B598-BE082D8FD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762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8341D-1ADB-41AF-BB02-8318ED2C4AAD}" type="datetime1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84BF-8368-4A77-B598-BE082D8FD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496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35E16-ACC2-4416-BFF4-5D718F77F1C8}" type="datetime1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84BF-8368-4A77-B598-BE082D8FD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18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702A-28DA-424F-A88E-E83844FE96F1}" type="datetime1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84BF-8368-4A77-B598-BE082D8FD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781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7CDDF-32EE-4555-81A8-764A2EDA48FB}" type="datetime1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84BF-8368-4A77-B598-BE082D8FD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111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E8F9C-1486-4B75-B02E-A0BC19BE5565}" type="datetime1">
              <a:rPr lang="en-US" smtClean="0"/>
              <a:t>8/11/2015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84BF-8368-4A77-B598-BE082D8FD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85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B5765-E555-4616-B37D-20848B394C9A}" type="datetime1">
              <a:rPr lang="en-US" smtClean="0"/>
              <a:t>8/11/2015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84BF-8368-4A77-B598-BE082D8FD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588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B509C-C23D-463C-A544-930F4D597FB7}" type="datetime1">
              <a:rPr lang="en-US" smtClean="0"/>
              <a:t>8/11/2015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84BF-8368-4A77-B598-BE082D8FD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52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8134B-8853-453D-BC79-5F714B4F2309}" type="datetime1">
              <a:rPr lang="en-US" smtClean="0"/>
              <a:t>8/11/2015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84BF-8368-4A77-B598-BE082D8FD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591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46590-C17E-410E-B1BF-4CD20AD4B6B7}" type="datetime1">
              <a:rPr lang="en-US" smtClean="0"/>
              <a:t>8/11/2015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84BF-8368-4A77-B598-BE082D8FD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383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F473-1B2A-47FF-A6E0-700CE8BCC476}" type="datetime1">
              <a:rPr lang="en-US" smtClean="0"/>
              <a:t>8/11/2015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84BF-8368-4A77-B598-BE082D8FD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15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5E984-8848-4A3C-A5B3-6D3DE0FFCAB9}" type="datetime1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6400" y="6356350"/>
            <a:ext cx="502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From Essentials of Medical Biochemistry: With Clinical Cases, Second Edition. Copyright © 2015 Elsevier Inc.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F6884BF-8368-4A77-B598-BE082D8FD5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666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071248" y="1905000"/>
            <a:ext cx="272382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smtClean="0">
                <a:solidFill>
                  <a:srgbClr val="000000"/>
                </a:solidFill>
              </a:rPr>
              <a:t>Chapter 36</a:t>
            </a:r>
            <a:endParaRPr lang="en-US" altLang="en-US" sz="4000" dirty="0">
              <a:solidFill>
                <a:srgbClr val="000000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6200" y="3200400"/>
            <a:ext cx="9067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/>
              <a:t>Vitamin Metabolism</a:t>
            </a:r>
          </a:p>
        </p:txBody>
      </p:sp>
    </p:spTree>
    <p:extLst>
      <p:ext uri="{BB962C8B-B14F-4D97-AF65-F5344CB8AC3E}">
        <p14:creationId xmlns:p14="http://schemas.microsoft.com/office/powerpoint/2010/main" val="424498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36-09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96" y="950155"/>
            <a:ext cx="6897609" cy="37742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84BF-8368-4A77-B598-BE082D8FD5A7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36.7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986711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36-10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782" y="596164"/>
            <a:ext cx="4132438" cy="435683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84BF-8368-4A77-B598-BE082D8FD5A7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36.8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955584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36-11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213" y="685800"/>
            <a:ext cx="5487988" cy="420077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84BF-8368-4A77-B598-BE082D8FD5A7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36.9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769535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36-12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838200"/>
            <a:ext cx="7010400" cy="34450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84BF-8368-4A77-B598-BE082D8FD5A7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36.10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528409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36-13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318" y="892734"/>
            <a:ext cx="6471364" cy="337446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84BF-8368-4A77-B598-BE082D8FD5A7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36.11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70833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84BF-8368-4A77-B598-BE082D8FD5A7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Table </a:t>
            </a:r>
            <a:r>
              <a:rPr lang="en-US" altLang="en-US" sz="1200" b="1" dirty="0" smtClean="0"/>
              <a:t>36.1</a:t>
            </a:r>
            <a:endParaRPr lang="en-US" sz="1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731" y="497458"/>
            <a:ext cx="2540538" cy="460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517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36-01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19200"/>
            <a:ext cx="7772400" cy="33559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84BF-8368-4A77-B598-BE082D8FD5A7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36.1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673942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36-02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762000"/>
            <a:ext cx="5638800" cy="39688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84BF-8368-4A77-B598-BE082D8FD5A7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36.2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046825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36-03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14400"/>
            <a:ext cx="6858000" cy="36671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84BF-8368-4A77-B598-BE082D8FD5A7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36.1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658656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36-04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270" y="609600"/>
            <a:ext cx="5573461" cy="440775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84BF-8368-4A77-B598-BE082D8FD5A7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36.2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024067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36-05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439" y="762000"/>
            <a:ext cx="5581535" cy="44518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84BF-8368-4A77-B598-BE082D8FD5A7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36.3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613843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36-06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949" y="609600"/>
            <a:ext cx="4900102" cy="44518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84BF-8368-4A77-B598-BE082D8FD5A7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36.4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944395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36-07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96638"/>
            <a:ext cx="6096000" cy="37987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From Essentials of Medical Biochemistry: With Clinical Cases, Second Edition. Copyright © 2015 Elsevier Inc.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84BF-8368-4A77-B598-BE082D8FD5A7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36.5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461886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36-08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213" y="838200"/>
            <a:ext cx="5487988" cy="41222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84BF-8368-4A77-B598-BE082D8FD5A7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36.6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60866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368</Words>
  <Application>Microsoft Office PowerPoint</Application>
  <PresentationFormat>On-screen Show (4:3)</PresentationFormat>
  <Paragraphs>44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Reed Elsevier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Reed Elsevier</dc:creator>
  <cp:lastModifiedBy>Reed Elsevier</cp:lastModifiedBy>
  <cp:revision>8</cp:revision>
  <dcterms:created xsi:type="dcterms:W3CDTF">2015-07-06T11:14:13Z</dcterms:created>
  <dcterms:modified xsi:type="dcterms:W3CDTF">2015-08-11T10:52:16Z</dcterms:modified>
</cp:coreProperties>
</file>