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DDD21-527C-478D-9273-8042668D06FD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C8BF1-4041-4698-AE5D-50E8A8C02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6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A9D9-EE01-4D7F-8797-E4BE5A170B99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3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A0AB-05BC-4093-BB36-47C49D817115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7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3F2F-B3EA-4617-95A2-45DEB8A89570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6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354F-C3C1-49C0-9979-FD253B87B43F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3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3AFC-ACA4-4F51-B9CA-256F9EEFA3AF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A09F-4DDF-4D60-BF9A-B33724F809A1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5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2ED-2FAF-4C76-A233-29CD37C62FA3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8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0F5D-38F5-4405-9749-78D499694A00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7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23B7-BC92-48B9-9994-813A9B7DD138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9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81C-E80B-4665-BCB5-4BE2922FED82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5106-4EF6-4E90-90CB-E14591491584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9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CE6CE-6F4A-4310-AF40-D96D06521D79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4E6715-BB06-47EC-A5E5-E0B819AF7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1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37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Water, Electrolytes, and Acid-Base Balance</a:t>
            </a:r>
          </a:p>
        </p:txBody>
      </p:sp>
    </p:spTree>
    <p:extLst>
      <p:ext uri="{BB962C8B-B14F-4D97-AF65-F5344CB8AC3E}">
        <p14:creationId xmlns:p14="http://schemas.microsoft.com/office/powerpoint/2010/main" val="357085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37.1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00" y="691896"/>
            <a:ext cx="5413984" cy="40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37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7772400" cy="2713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37.1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3873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7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20" y="601856"/>
            <a:ext cx="4949562" cy="41987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37.1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2293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7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4" y="671174"/>
            <a:ext cx="5335586" cy="43113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37.2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2257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7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3" y="685800"/>
            <a:ext cx="5792788" cy="41699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37.3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145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7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65" y="533400"/>
            <a:ext cx="4668484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37.4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2052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7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334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37.5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1658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7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6096000" cy="2883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37.6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6145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7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82" y="723304"/>
            <a:ext cx="4372238" cy="4077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37.7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99175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7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6096000" cy="41499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6715-BB06-47EC-A5E5-E0B819AF7F2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37.8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1805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269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5</cp:revision>
  <dcterms:created xsi:type="dcterms:W3CDTF">2015-07-06T11:14:47Z</dcterms:created>
  <dcterms:modified xsi:type="dcterms:W3CDTF">2015-08-11T10:52:52Z</dcterms:modified>
</cp:coreProperties>
</file>