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photoAlbum layout="1picTitle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09940-5BD3-490D-959E-F2517CD981AC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61D66-0624-4B22-BB8C-5E785222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7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BC74-57A8-4049-82EB-D7E3F59A2E79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66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BC96-5D9D-42EA-8D35-0149EB20A7FD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34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3BA0-0DDA-46EE-B2DB-ED1C6CFF00EC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02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31F8-11A2-4921-BABB-AA587B95D817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9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4201-630C-469B-865C-519A6E76FBD9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60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F823-87AA-4CE2-9D8E-C9E80C4B1167}" type="datetime1">
              <a:rPr lang="en-IN" smtClean="0"/>
              <a:t>22-05-2015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27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B0DA-1B44-489D-A1E7-FCADEAE72E26}" type="datetime1">
              <a:rPr lang="en-IN" smtClean="0"/>
              <a:t>22-05-2015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53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35A-02C6-482E-8C09-469C8BD75344}" type="datetime1">
              <a:rPr lang="en-IN" smtClean="0"/>
              <a:t>22-05-2015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53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F27D-B8B5-460C-89AE-C7A33AF19B20}" type="datetime1">
              <a:rPr lang="en-IN" smtClean="0"/>
              <a:t>22-05-2015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93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07F-B601-4D6E-9C5C-EC89E7D8729C}" type="datetime1">
              <a:rPr lang="en-IN" smtClean="0"/>
              <a:t>22-05-2015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92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6E41-BECF-45D9-819D-A10A5B4D4B14}" type="datetime1">
              <a:rPr lang="en-IN" smtClean="0"/>
              <a:t>22-05-2015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5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B86CD-F562-4417-89DF-30D57BD2B9C2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F288-F248-4C75-8C67-1B890CBE70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463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ARM Instructions 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APP2</a:t>
            </a:r>
          </a:p>
          <a:p>
            <a:endParaRPr lang="en-US" dirty="0"/>
          </a:p>
          <a:p>
            <a:endParaRPr lang="en-US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606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Figure appb-u01</a:t>
            </a:r>
            <a:endParaRPr lang="en-IN" sz="2000" dirty="0"/>
          </a:p>
        </p:txBody>
      </p:sp>
      <p:pic>
        <p:nvPicPr>
          <p:cNvPr id="3" name="Picture 2" descr="appb-u01-9780128000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5" y="1646238"/>
            <a:ext cx="1744663" cy="47545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80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Figure B.1 Data-processing instruction encodings</a:t>
            </a:r>
            <a:endParaRPr lang="en-IN" sz="2000" dirty="0"/>
          </a:p>
        </p:txBody>
      </p:sp>
      <p:pic>
        <p:nvPicPr>
          <p:cNvPr id="3" name="Picture 2" descr="bm37-9780128000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2238"/>
            <a:ext cx="8229600" cy="27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018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Figure B.2 Multiply instruction encoding</a:t>
            </a:r>
            <a:endParaRPr lang="en-IN" sz="2000" dirty="0"/>
          </a:p>
        </p:txBody>
      </p:sp>
      <p:pic>
        <p:nvPicPr>
          <p:cNvPr id="3" name="Picture 2" descr="bm38-9780128000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97213"/>
            <a:ext cx="8229600" cy="18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538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Figure B.3 Memory instruction encodings</a:t>
            </a:r>
            <a:endParaRPr lang="en-IN" sz="2000" dirty="0"/>
          </a:p>
        </p:txBody>
      </p:sp>
      <p:pic>
        <p:nvPicPr>
          <p:cNvPr id="3" name="Picture 2" descr="bm39-9780128000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93938"/>
            <a:ext cx="8229600" cy="3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06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/>
              <a:t>Figure B.4 Branch instruction encoding</a:t>
            </a:r>
            <a:endParaRPr lang="en-IN" sz="2000"/>
          </a:p>
        </p:txBody>
      </p:sp>
      <p:pic>
        <p:nvPicPr>
          <p:cNvPr id="3" name="Picture 2" descr="bm40-9780128000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97213"/>
            <a:ext cx="8229600" cy="18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95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ARM Instructions B</vt:lpstr>
      <vt:lpstr>Figure appb-u01</vt:lpstr>
      <vt:lpstr>Figure B.1 Data-processing instruction encodings</vt:lpstr>
      <vt:lpstr>Figure B.2 Multiply instruction encoding</vt:lpstr>
      <vt:lpstr>Figure B.3 Memory instruction encodings</vt:lpstr>
      <vt:lpstr>Figure B.4 Branch instruction encoding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Mythili K.</dc:creator>
  <cp:lastModifiedBy>Reed Elsevier</cp:lastModifiedBy>
  <cp:revision>6</cp:revision>
  <dcterms:created xsi:type="dcterms:W3CDTF">2015-05-15T09:41:08Z</dcterms:created>
  <dcterms:modified xsi:type="dcterms:W3CDTF">2015-05-22T11:56:09Z</dcterms:modified>
</cp:coreProperties>
</file>