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 layout="1picTitle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EA971-5137-4703-9CC4-D846A3E15985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D3FD0-A6DC-4513-B350-CA20AD4F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4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C5B7-9401-4E32-850A-A4BEC29AEDFC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814-063E-4667-9EFD-56136CB820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61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882F-E7DA-479E-90C7-39AEC7D4DF25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814-063E-4667-9EFD-56136CB820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97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0D54-587F-4EF6-A350-1716E95E0469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814-063E-4667-9EFD-56136CB820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449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0A45-7086-4BF2-B836-947CA02F6671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814-063E-4667-9EFD-56136CB820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87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6730-7694-443A-9645-0B23086E7E0D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814-063E-4667-9EFD-56136CB820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54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8A41-EDAF-4AA1-B58D-107A42C49996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814-063E-4667-9EFD-56136CB820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181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A508-2808-45BC-9A6D-F07369DDBEAF}" type="datetime1">
              <a:rPr lang="en-IN" smtClean="0"/>
              <a:t>22-05-2015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814-063E-4667-9EFD-56136CB820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354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239F-3574-4617-8FD5-551EA9FA5F7D}" type="datetime1">
              <a:rPr lang="en-IN" smtClean="0"/>
              <a:t>22-05-2015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814-063E-4667-9EFD-56136CB820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541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761F-9F33-4C75-90FE-CBBE656B6F0C}" type="datetime1">
              <a:rPr lang="en-IN" smtClean="0"/>
              <a:t>22-05-2015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814-063E-4667-9EFD-56136CB820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412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7DAE-FBC8-4F70-A5B4-A82DAF735B84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814-063E-4667-9EFD-56136CB820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281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6A3B-32F5-457D-B846-423F6BDD9DF2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7814-063E-4667-9EFD-56136CB820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174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E12D6-93EB-4D02-B7E3-5D5DA7BCC5E4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784" y="6356350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Elsevier Ltd.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57814-063E-4667-9EFD-56136CB820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28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APP3o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1194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Figure onappc-u03</a:t>
            </a:r>
            <a:endParaRPr lang="en-IN" sz="2000" dirty="0"/>
          </a:p>
        </p:txBody>
      </p:sp>
      <p:pic>
        <p:nvPicPr>
          <p:cNvPr id="3" name="Picture 2" descr="onappc-u0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5" y="1646238"/>
            <a:ext cx="17446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692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eC.1 C’s view of memory</a:t>
            </a:r>
            <a:endParaRPr lang="en-IN" sz="2000" dirty="0"/>
          </a:p>
        </p:txBody>
      </p:sp>
      <p:pic>
        <p:nvPicPr>
          <p:cNvPr id="3" name="Picture 2" descr="onappc-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1646238"/>
            <a:ext cx="64182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53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eC.2 </a:t>
            </a:r>
            <a:r>
              <a:rPr lang="en-US" sz="2000" b="1" dirty="0"/>
              <a:t>Variable storage in memory for</a:t>
            </a:r>
            <a:r>
              <a:rPr lang="en-US" sz="2000" dirty="0"/>
              <a:t> C Code Example eC.3</a:t>
            </a:r>
            <a:endParaRPr lang="en-IN" sz="2000" dirty="0"/>
          </a:p>
        </p:txBody>
      </p:sp>
      <p:pic>
        <p:nvPicPr>
          <p:cNvPr id="3" name="Picture 2" descr="onappc-0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646238"/>
            <a:ext cx="70929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572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eC.3 Contents of memory after C Code Example eC.18 executes shown (a) by value and (b) by byte using little-endian memory</a:t>
            </a:r>
            <a:endParaRPr lang="en-IN" sz="2000" dirty="0"/>
          </a:p>
        </p:txBody>
      </p:sp>
      <p:pic>
        <p:nvPicPr>
          <p:cNvPr id="3" name="Picture 2" descr="onappc-0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8663"/>
            <a:ext cx="8229600" cy="40497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293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eC.4 scores array stored in memory</a:t>
            </a:r>
            <a:endParaRPr lang="en-IN" sz="2000" dirty="0"/>
          </a:p>
        </p:txBody>
      </p:sp>
      <p:pic>
        <p:nvPicPr>
          <p:cNvPr id="3" name="Picture 2" descr="onappc-0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7413"/>
            <a:ext cx="8229600" cy="37322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67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eC.5 The string “Hello!” stored in memory</a:t>
            </a:r>
            <a:endParaRPr lang="en-IN" sz="2000" dirty="0"/>
          </a:p>
        </p:txBody>
      </p:sp>
      <p:pic>
        <p:nvPicPr>
          <p:cNvPr id="3" name="Picture 2" descr="onappc-0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0750"/>
            <a:ext cx="8229600" cy="36655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90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appc-u01a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1646238"/>
            <a:ext cx="39735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745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appc-u01b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1646238"/>
            <a:ext cx="39735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244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appc-u0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1646238"/>
            <a:ext cx="72818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92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155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 Programming</vt:lpstr>
      <vt:lpstr>Figure eC.1 C’s view of memory</vt:lpstr>
      <vt:lpstr>Figure eC.2 Variable storage in memory for C Code Example eC.3</vt:lpstr>
      <vt:lpstr>Figure eC.3 Contents of memory after C Code Example eC.18 executes shown (a) by value and (b) by byte using little-endian memory</vt:lpstr>
      <vt:lpstr>Figure eC.4 scores array stored in memory</vt:lpstr>
      <vt:lpstr>Figure eC.5 The string “Hello!” stored in memory</vt:lpstr>
      <vt:lpstr>PowerPoint Presentation</vt:lpstr>
      <vt:lpstr>PowerPoint Presentation</vt:lpstr>
      <vt:lpstr>PowerPoint Presentation</vt:lpstr>
      <vt:lpstr>Figure onappc-u03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Mythili K.</dc:creator>
  <cp:lastModifiedBy>Reed Elsevier</cp:lastModifiedBy>
  <cp:revision>7</cp:revision>
  <dcterms:created xsi:type="dcterms:W3CDTF">2015-05-15T09:46:13Z</dcterms:created>
  <dcterms:modified xsi:type="dcterms:W3CDTF">2015-05-22T11:55:06Z</dcterms:modified>
</cp:coreProperties>
</file>