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photoAlbum layout="1picTitle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0A405-9CFE-492F-A315-F5471D68CC74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32660-0FD7-47C2-95AD-EEAB0846B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0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3B5-7D91-4BDF-8ECC-63A90F716689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88432" cy="365125"/>
          </a:xfrm>
        </p:spPr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EC5E-082D-4992-BFA6-4775337DD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583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2110-3834-4ACB-A998-3ED63E860D84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EC5E-082D-4992-BFA6-4775337DD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929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A209-5E7D-4270-A439-E2800EFBCB91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EC5E-082D-4992-BFA6-4775337DD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97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2670-2A9D-40FF-85FB-289EE80C9A9F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EC5E-082D-4992-BFA6-4775337DD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637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A6C3-286D-4AA6-9536-FD6BF61EEEE9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EC5E-082D-4992-BFA6-4775337DD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50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A183-E118-472D-80C6-A083E5CF0D7C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EC5E-082D-4992-BFA6-4775337DD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556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6F20-FEF4-4555-AEBC-11C1C1DCA0D6}" type="datetime1">
              <a:rPr lang="en-IN" smtClean="0"/>
              <a:t>22-05-2015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EC5E-082D-4992-BFA6-4775337DD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679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F91E-5F92-4B05-A35C-7FF1A0DBF731}" type="datetime1">
              <a:rPr lang="en-IN" smtClean="0"/>
              <a:t>22-05-2015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88432" cy="365125"/>
          </a:xfrm>
        </p:spPr>
        <p:txBody>
          <a:bodyPr/>
          <a:lstStyle/>
          <a:p>
            <a:r>
              <a:rPr lang="en-US" dirty="0" smtClean="0"/>
              <a:t>Copyright © 2016 Elsevier Ltd. All rights reserved.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EC5E-082D-4992-BFA6-4775337DD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377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5D89-F682-486E-9DDB-F3971B11CE54}" type="datetime1">
              <a:rPr lang="en-IN" smtClean="0"/>
              <a:t>22-05-2015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EC5E-082D-4992-BFA6-4775337DD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646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696B-E285-46B6-8F02-133600BF74B2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EC5E-082D-4992-BFA6-4775337DD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751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3A43-5099-46D8-8992-90A32F98C490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EC5E-082D-4992-BFA6-4775337DD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987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D601-EC5D-4A30-9B0F-CAA8A8D58882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0EC5E-082D-4992-BFA6-4775337DD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02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Hardware Description Languages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CH004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573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4.9 </a:t>
            </a:r>
            <a:r>
              <a:rPr lang="en-US" sz="2000" dirty="0" err="1"/>
              <a:t>tristate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0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16263"/>
            <a:ext cx="8229600" cy="1814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693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4.10 Example simulation waveforms with delays (from the </a:t>
            </a:r>
            <a:r>
              <a:rPr lang="en-US" sz="2000" dirty="0" err="1"/>
              <a:t>ModelSim</a:t>
            </a:r>
            <a:r>
              <a:rPr lang="en-US" sz="2000" dirty="0"/>
              <a:t> simulator)</a:t>
            </a:r>
            <a:endParaRPr lang="en-IN" sz="2000" dirty="0"/>
          </a:p>
        </p:txBody>
      </p:sp>
      <p:pic>
        <p:nvPicPr>
          <p:cNvPr id="3" name="Picture 2" descr="f04-1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1150"/>
            <a:ext cx="82296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335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4.11 mux4 synthesized circuit</a:t>
            </a:r>
            <a:endParaRPr lang="en-IN" sz="2000" dirty="0"/>
          </a:p>
        </p:txBody>
      </p:sp>
      <p:pic>
        <p:nvPicPr>
          <p:cNvPr id="3" name="Picture 2" descr="f04-1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2450"/>
            <a:ext cx="8229600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64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4.12 mux2 synthesized circuit</a:t>
            </a:r>
            <a:endParaRPr lang="en-IN" sz="2000" dirty="0"/>
          </a:p>
        </p:txBody>
      </p:sp>
      <p:pic>
        <p:nvPicPr>
          <p:cNvPr id="3" name="Picture 2" descr="f04-1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1646238"/>
            <a:ext cx="74866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0598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4.13 mux2_8 synthesized circuit</a:t>
            </a:r>
            <a:endParaRPr lang="en-IN" sz="2000" dirty="0"/>
          </a:p>
        </p:txBody>
      </p:sp>
      <p:pic>
        <p:nvPicPr>
          <p:cNvPr id="3" name="Picture 2" descr="f04-1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8" y="1646238"/>
            <a:ext cx="65246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107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4.14 flop synthesized circuit</a:t>
            </a:r>
            <a:endParaRPr lang="en-IN" sz="2000" dirty="0"/>
          </a:p>
        </p:txBody>
      </p:sp>
      <p:pic>
        <p:nvPicPr>
          <p:cNvPr id="3" name="Picture 2" descr="f04-1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8229600" cy="10366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328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4.15 </a:t>
            </a:r>
            <a:r>
              <a:rPr lang="en-US" sz="2000" dirty="0" err="1"/>
              <a:t>flopr</a:t>
            </a:r>
            <a:r>
              <a:rPr lang="en-US" sz="2000" dirty="0"/>
              <a:t> synthesized circuit (a) asynchronous reset, (b) synchronous reset</a:t>
            </a:r>
            <a:endParaRPr lang="en-IN" sz="2000" dirty="0"/>
          </a:p>
        </p:txBody>
      </p:sp>
      <p:pic>
        <p:nvPicPr>
          <p:cNvPr id="3" name="Picture 2" descr="f04-1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646238"/>
            <a:ext cx="76009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218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4.16 </a:t>
            </a:r>
            <a:r>
              <a:rPr lang="en-US" sz="2000" dirty="0" err="1"/>
              <a:t>flopenr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1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49575"/>
            <a:ext cx="8229600" cy="21478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4947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4.17 Synchronizer circuit</a:t>
            </a:r>
            <a:endParaRPr lang="en-IN" sz="2000" dirty="0"/>
          </a:p>
        </p:txBody>
      </p:sp>
      <p:pic>
        <p:nvPicPr>
          <p:cNvPr id="3" name="Picture 2" descr="f04-1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0425"/>
            <a:ext cx="8229600" cy="37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2255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4.18 </a:t>
            </a:r>
            <a:r>
              <a:rPr lang="en-US" sz="2000" b="1" dirty="0"/>
              <a:t>sync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1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8229600" cy="30178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058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4.1 Simulation waveforms</a:t>
            </a:r>
            <a:endParaRPr lang="en-IN" sz="2000" dirty="0"/>
          </a:p>
        </p:txBody>
      </p:sp>
      <p:pic>
        <p:nvPicPr>
          <p:cNvPr id="3" name="Picture 2" descr="f04-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0325"/>
            <a:ext cx="8229600" cy="28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992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4.19 </a:t>
            </a:r>
            <a:r>
              <a:rPr lang="en-US" sz="2000" b="1" dirty="0"/>
              <a:t>latch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1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5763"/>
            <a:ext cx="8229600" cy="21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985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4.20 </a:t>
            </a:r>
            <a:r>
              <a:rPr lang="en-US" sz="2000" b="1" dirty="0" err="1"/>
              <a:t>sevenseg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2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09913"/>
            <a:ext cx="8229600" cy="1825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3258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4.21 </a:t>
            </a:r>
            <a:r>
              <a:rPr lang="en-US" sz="2000" b="1" dirty="0"/>
              <a:t>decoder3_8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2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5" y="1646238"/>
            <a:ext cx="21256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602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4.22 </a:t>
            </a:r>
            <a:r>
              <a:rPr lang="en-US" sz="2000" b="1" dirty="0" err="1"/>
              <a:t>priorityckt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2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3" y="1646238"/>
            <a:ext cx="62753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245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4.23 </a:t>
            </a:r>
            <a:r>
              <a:rPr lang="en-US" sz="2000" b="1" dirty="0" err="1"/>
              <a:t>priority_casez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2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38" y="1646238"/>
            <a:ext cx="36909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2890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4.24 </a:t>
            </a:r>
            <a:r>
              <a:rPr lang="en-US" sz="2000" b="1" dirty="0" err="1"/>
              <a:t>syncbad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2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4788"/>
            <a:ext cx="8229600" cy="2555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7640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4.25 </a:t>
            </a:r>
            <a:r>
              <a:rPr lang="en-US" sz="2000" dirty="0" err="1"/>
              <a:t>priority_casez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2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63" y="1646238"/>
            <a:ext cx="51466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9618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4.26 </a:t>
            </a:r>
            <a:r>
              <a:rPr lang="en-US" sz="2000" b="1" dirty="0" err="1"/>
              <a:t>patternMoore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2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3175"/>
            <a:ext cx="8229600" cy="2960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9857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4.27 </a:t>
            </a:r>
            <a:r>
              <a:rPr lang="en-US" sz="2000" b="1" dirty="0" err="1"/>
              <a:t>patternMealy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2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8563"/>
            <a:ext cx="8229600" cy="3109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4728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4.28 </a:t>
            </a:r>
            <a:r>
              <a:rPr lang="en-US" sz="2000" b="1" dirty="0"/>
              <a:t>and23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2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0963"/>
            <a:ext cx="8229600" cy="28051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735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4.2 Synthesized circuit</a:t>
            </a:r>
            <a:endParaRPr lang="en-IN" sz="2000" dirty="0"/>
          </a:p>
        </p:txBody>
      </p:sp>
      <p:pic>
        <p:nvPicPr>
          <p:cNvPr id="3" name="Picture 2" descr="f04-0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8163"/>
            <a:ext cx="8229600" cy="44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7128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4.29 mux4_12 synthesized circuit</a:t>
            </a:r>
            <a:endParaRPr lang="en-IN" sz="2000" dirty="0"/>
          </a:p>
        </p:txBody>
      </p:sp>
      <p:pic>
        <p:nvPicPr>
          <p:cNvPr id="3" name="Picture 2" descr="f04-2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46238"/>
            <a:ext cx="81280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6959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4.30 </a:t>
            </a:r>
            <a:r>
              <a:rPr lang="en-US" sz="2000" dirty="0" err="1"/>
              <a:t>andN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3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8050"/>
            <a:ext cx="8229600" cy="114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2594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4-m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46238"/>
            <a:ext cx="70104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0114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Figure u04-01</a:t>
            </a:r>
            <a:endParaRPr lang="en-IN" sz="2000" dirty="0"/>
          </a:p>
        </p:txBody>
      </p:sp>
      <p:pic>
        <p:nvPicPr>
          <p:cNvPr id="3" name="Picture 2" descr="u04-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88" y="1646238"/>
            <a:ext cx="17478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421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4.3 </a:t>
            </a:r>
            <a:r>
              <a:rPr lang="en-US" sz="2000" dirty="0" err="1"/>
              <a:t>inv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0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6288"/>
            <a:ext cx="8229600" cy="14144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782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4.4 gates synthesized circuit</a:t>
            </a:r>
            <a:endParaRPr lang="en-IN" sz="2000" dirty="0"/>
          </a:p>
        </p:txBody>
      </p:sp>
      <p:pic>
        <p:nvPicPr>
          <p:cNvPr id="3" name="Picture 2" descr="f04-0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25" y="1646238"/>
            <a:ext cx="63547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435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4.5 and8 synthesized circuit</a:t>
            </a:r>
            <a:endParaRPr lang="en-IN" sz="2000" dirty="0"/>
          </a:p>
        </p:txBody>
      </p:sp>
      <p:pic>
        <p:nvPicPr>
          <p:cNvPr id="3" name="Picture 2" descr="f04-0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0713"/>
            <a:ext cx="8229600" cy="426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722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4.6 mux2 synthesized circuit</a:t>
            </a:r>
            <a:endParaRPr lang="en-IN" sz="2000" dirty="0"/>
          </a:p>
        </p:txBody>
      </p:sp>
      <p:pic>
        <p:nvPicPr>
          <p:cNvPr id="3" name="Picture 2" descr="f04-0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7963"/>
            <a:ext cx="8229600" cy="25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805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4.7 </a:t>
            </a:r>
            <a:r>
              <a:rPr lang="en-US" sz="2000" b="1" dirty="0"/>
              <a:t>mux4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0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3" y="1646238"/>
            <a:ext cx="38750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573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Figure 4.8 </a:t>
            </a:r>
            <a:r>
              <a:rPr lang="en-US" sz="2000" dirty="0" err="1"/>
              <a:t>fulladder</a:t>
            </a:r>
            <a:r>
              <a:rPr lang="en-US" sz="2000" dirty="0"/>
              <a:t> synthesized circuit</a:t>
            </a:r>
            <a:endParaRPr lang="en-IN" sz="2000" dirty="0"/>
          </a:p>
        </p:txBody>
      </p:sp>
      <p:pic>
        <p:nvPicPr>
          <p:cNvPr id="3" name="Picture 2" descr="f04-0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2988"/>
            <a:ext cx="8229600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6725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492</Words>
  <Application>Microsoft Office PowerPoint</Application>
  <PresentationFormat>On-screen Show (4:3)</PresentationFormat>
  <Paragraphs>65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Hardware Description Languages</vt:lpstr>
      <vt:lpstr>Figure 4.1 Simulation waveforms</vt:lpstr>
      <vt:lpstr>Figure 4.2 Synthesized circuit</vt:lpstr>
      <vt:lpstr>Figure 4.3 inv synthesized circuit</vt:lpstr>
      <vt:lpstr>Figure 4.4 gates synthesized circuit</vt:lpstr>
      <vt:lpstr>Figure 4.5 and8 synthesized circuit</vt:lpstr>
      <vt:lpstr>Figure 4.6 mux2 synthesized circuit</vt:lpstr>
      <vt:lpstr>Figure 4.7 mux4 synthesized circuit</vt:lpstr>
      <vt:lpstr>Figure 4.8 fulladder synthesized circuit</vt:lpstr>
      <vt:lpstr>Figure 4.9 tristate synthesized circuit</vt:lpstr>
      <vt:lpstr>Figure 4.10 Example simulation waveforms with delays (from the ModelSim simulator)</vt:lpstr>
      <vt:lpstr>Figure 4.11 mux4 synthesized circuit</vt:lpstr>
      <vt:lpstr>Figure 4.12 mux2 synthesized circuit</vt:lpstr>
      <vt:lpstr>Figure 4.13 mux2_8 synthesized circuit</vt:lpstr>
      <vt:lpstr>Figure 4.14 flop synthesized circuit</vt:lpstr>
      <vt:lpstr>Figure 4.15 flopr synthesized circuit (a) asynchronous reset, (b) synchronous reset</vt:lpstr>
      <vt:lpstr>Figure 4.16 flopenr synthesized circuit</vt:lpstr>
      <vt:lpstr>Figure 4.17 Synchronizer circuit</vt:lpstr>
      <vt:lpstr>Figure 4.18 sync synthesized circuit</vt:lpstr>
      <vt:lpstr>Figure 4.19 latch synthesized circuit</vt:lpstr>
      <vt:lpstr>Figure 4.20 sevenseg synthesized circuit</vt:lpstr>
      <vt:lpstr>Figure 4.21 decoder3_8 synthesized circuit</vt:lpstr>
      <vt:lpstr>Figure 4.22 priorityckt synthesized circuit</vt:lpstr>
      <vt:lpstr>Figure 4.23 priority_casez synthesized circuit</vt:lpstr>
      <vt:lpstr>Figure 4.24 syncbad synthesized circuit</vt:lpstr>
      <vt:lpstr>Figure 4.25 priority_casez synthesized circuit</vt:lpstr>
      <vt:lpstr>Figure 4.26 patternMoore synthesized circuit</vt:lpstr>
      <vt:lpstr>Figure 4.27 patternMealy synthesized circuit</vt:lpstr>
      <vt:lpstr>Figure 4.28 and23 synthesized circuit</vt:lpstr>
      <vt:lpstr>Figure 4.29 mux4_12 synthesized circuit</vt:lpstr>
      <vt:lpstr>Figure 4.30 andN synthesized circuit</vt:lpstr>
      <vt:lpstr>PowerPoint Presentation</vt:lpstr>
      <vt:lpstr>Figure u04-01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Mythili K.</dc:creator>
  <cp:lastModifiedBy>Reed Elsevier</cp:lastModifiedBy>
  <cp:revision>3</cp:revision>
  <dcterms:created xsi:type="dcterms:W3CDTF">2015-05-15T08:45:56Z</dcterms:created>
  <dcterms:modified xsi:type="dcterms:W3CDTF">2015-05-22T11:27:00Z</dcterms:modified>
</cp:coreProperties>
</file>