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5747" autoAdjust="0"/>
  </p:normalViewPr>
  <p:slideViewPr>
    <p:cSldViewPr>
      <p:cViewPr varScale="1">
        <p:scale>
          <a:sx n="87" d="100"/>
          <a:sy n="87" d="100"/>
        </p:scale>
        <p:origin x="-23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food web.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2.10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three-dimensional species habitat niche represented by temperature, moisture,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 food web of the shallow water Hudson River food web. Reference [12] with permission.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graph.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web related to Figure 2.12.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 projection graph for food web in Figure 2.6 with weights given in the matrix shown in Table 2.7.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 Projection graph for food web in Figure 2.6 with weights given in the matrix shown in Table 2.8.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food chain.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weighted food web.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Weighted food web for the coyote.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food web and its corresponding competition graph.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web for the polar bear.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2.7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 demonstration that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interval graph.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2.8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attempt to find intervals corresponding to graph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 H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an interval graph.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2.9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two-dimensional box representation of graph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a square.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Chapter02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2_GRAPHICS\BOOKS\01_CE_Art_PDF\Robeva\Chapter02\f02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0607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2_GRAPHICS\BOOKS\01_CE_Art_PDF\Robeva\Chapter02\f02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33782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02_GRAPHICS\BOOKS\01_CE_Art_PDF\Robeva\Chapter02\f02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326063" cy="348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02_GRAPHICS\BOOKS\01_CE_Art_PDF\Robeva\Chapter02\f02-1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19400"/>
            <a:ext cx="1655763" cy="85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02_GRAPHICS\BOOKS\01_CE_Art_PDF\Robeva\Chapter02\f02-1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229870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02_GRAPHICS\BOOKS\01_CE_Art_PDF\Robeva\Chapter02\f02-1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552825" cy="145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02_GRAPHICS\BOOKS\01_CE_Art_PDF\Robeva\Chapter02\f02-1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3492500" cy="133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02\f02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546100" cy="252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02\f02-0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31369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02\f02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3810000" cy="276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02\f02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2743200" cy="424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02\f02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3733800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02_GRAPHICS\BOOKS\01_CE_Art_PDF\Robeva\Chapter02\f02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3733800" cy="15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02_GRAPHICS\BOOKS\01_CE_Art_PDF\Robeva\Chapter02\f02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3733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02_GRAPHICS\BOOKS\01_CE_Art_PDF\Robeva\Chapter02\f02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2911475" cy="163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205</Words>
  <Application>Microsoft Office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200325</cp:lastModifiedBy>
  <cp:revision>10</cp:revision>
  <dcterms:created xsi:type="dcterms:W3CDTF">2015-03-27T11:57:16Z</dcterms:created>
  <dcterms:modified xsi:type="dcterms:W3CDTF">2015-03-28T00:03:19Z</dcterms:modified>
</cp:coreProperties>
</file>