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75747" autoAdjust="0"/>
  </p:normalViewPr>
  <p:slideViewPr>
    <p:cSldViewPr>
      <p:cViewPr varScale="1">
        <p:scale>
          <a:sx n="55" d="100"/>
          <a:sy n="55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4087-D322-486C-B5D5-EB1C0410ADAA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B85F-21C7-4CDC-BB28-0AD9C063D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5D73-458B-4BD6-9CC8-CF27058421CD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B5DE-C607-49BC-8F79-BAAC4FC86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3.1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 fitness graphs for a two-locus system.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3.2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Example fitness graphs for a three-locus system.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3.3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Two-locus systems.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3.4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four-locus system.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Chapter03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</a:t>
            </a:r>
            <a:fld id="{B8020316-E645-40BC-9B97-188F2AE0BE59}" type="slidenum"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02_GRAPHICS\BOOKS\01_CE_Art_PDF\Robeva\Chapter03\f03-01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667000"/>
            <a:ext cx="2603500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02_GRAPHICS\BOOKS\01_CE_Art_PDF\Robeva\Chapter03\f03-02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752600"/>
            <a:ext cx="3608387" cy="243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02_GRAPHICS\BOOKS\01_CE_Art_PDF\Robeva\Chapter03\f03-03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981200"/>
            <a:ext cx="2508250" cy="227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Z:\02_GRAPHICS\BOOKS\01_CE_Art_PDF\Robeva\Chapter03\f03-04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371600"/>
            <a:ext cx="3743325" cy="308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</Words>
  <Application>Microsoft Office PowerPoint</Application>
  <PresentationFormat>On-screen Show (4:3)</PresentationFormat>
  <Paragraphs>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PG0079</dc:creator>
  <cp:lastModifiedBy>PG0079</cp:lastModifiedBy>
  <cp:revision>15</cp:revision>
  <dcterms:created xsi:type="dcterms:W3CDTF">2015-03-27T11:57:16Z</dcterms:created>
  <dcterms:modified xsi:type="dcterms:W3CDTF">2015-03-28T05:02:43Z</dcterms:modified>
</cp:coreProperties>
</file>