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5747" autoAdjust="0"/>
  </p:normalViewPr>
  <p:slideViewPr>
    <p:cSldViewPr>
      <p:cViewPr varScale="1">
        <p:scale>
          <a:sx n="55" d="100"/>
          <a:sy n="55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087-D322-486C-B5D5-EB1C0410ADAA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B85F-21C7-4CDC-BB28-0AD9C063DF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5D73-458B-4BD6-9CC8-CF27058421CD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B5DE-C607-49BC-8F79-BAAC4FC86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simplified gene regulatory network of the </a:t>
            </a:r>
            <a:r>
              <a:rPr lang="en-US" sz="1200" b="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operon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a model proposed in Chapter 1 of Ref. [20].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5.10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protein interaction network of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Treponema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pallidum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from Ref. [46].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5.11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Derrida plots for random NK-networks for various values of K, where the Boolean functions are sampled uniformly,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 in Ref. [31].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5.12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Derrida plot measuring the stability of functions based on their canalizing depth. On the x-axis is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(normalized) size of a perturbation, and on the y-axis is the size of that perturbation in the next time step. The plot on the right is a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zoomed in version of the one on the left.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5.7.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11 distinct graphs on 4 vertices, which are shown below: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5.16.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the Boolean functions described by the following diagrams by writing out the truth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 Are these functions nested canalizing? Simplify the diagrams by merging identical substructures until you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up with a BDD.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5.2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undirected graphs on six nodes and their degree distributions.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5.3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graph with has four “types” of vertices that can be described by their degree. The clustering coefficient of each is shown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right. Note that in general, two vertices could have the same degree but different clustering coefficients.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5.4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hexagon graph, there are (5/2)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 pairs of distinct vertices {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 t}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from vertex 0. Eight of these pairs have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shortest path (SP) between them; the others have two shortest paths. Some examples are shown in the table on the right.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of these 12 shortest paths pass through 0, so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betweenness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vertex 0 (and by symmetry, any other vertex) is 1/4.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5.5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left to right: A small-world, scale-free, and random network on 18 nodes and 36 edges. The small-world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mostly “local” edges but also a few long-range connections. The scale-free network is characterized by a few “hubs.” The random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has no clear distinguishing feature like the other two.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5.6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simple Boolean network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(X,F)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three nodes.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5.7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binary decision trees of f =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x3, with respect to variable orders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x3 (left) and x3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(right). A dashed edge out of node xi means that xi = 0, and a solid edge out of xi means xi = 1. Each evaluation of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corresponds to a unique leaf which is labeled by f (a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5.8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BDDs of f =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one on the left arises from the variable order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 one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arises from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5.9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merging process applied to the binary decision tree of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=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order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tree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left is obtained by merging the two circled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subtrees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Figure 5.7 and removing the parent vertex. The middle tree is formed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merging the two circled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subtrees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leftmost tree, and the tree on the right is formed by eliminating the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-labeled vertex.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B5DE-C607-49BC-8F79-BAAC4FC86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C6BCB-871C-42E6-A471-61A87F0D6B15}" type="datetimeFigureOut">
              <a:rPr lang="en-US" smtClean="0"/>
              <a:pPr/>
              <a:t>3/28/2015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0316-E645-40BC-9B97-188F2AE0B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Chapter05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</a:t>
            </a:r>
            <a:fld id="{B8020316-E645-40BC-9B97-188F2AE0BE59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02_GRAPHICS\BOOKS\01_CE_Art_PDF\Robeva\Chapter05\f05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3148012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02_GRAPHICS\BOOKS\01_CE_Art_PDF\Robeva\Chapter05\f05-10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1323975"/>
            <a:ext cx="4017963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02_GRAPHICS\BOOKS\01_CE_Art_PDF\Robeva\Chapter05\f05-1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8788" y="2055813"/>
            <a:ext cx="2514600" cy="239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02_GRAPHICS\BOOKS\01_CE_Art_PDF\Robeva\Chapter05\f05-12a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2097087"/>
            <a:ext cx="2868613" cy="1957387"/>
          </a:xfrm>
          <a:prstGeom prst="rect">
            <a:avLst/>
          </a:prstGeom>
          <a:noFill/>
        </p:spPr>
      </p:pic>
      <p:pic>
        <p:nvPicPr>
          <p:cNvPr id="12291" name="Picture 3" descr="Z:\02_GRAPHICS\BOOKS\01_CE_Art_PDF\Robeva\Chapter05\f05-12b-97801280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2868613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02_GRAPHICS\BOOKS\01_CE_Art_PDF\Robeva\Chapter05\u05-01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667000"/>
            <a:ext cx="3605212" cy="7191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924800" y="6400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62484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Exercise 5.7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02_GRAPHICS\BOOKS\01_CE_Art_PDF\Robeva\Chapter05\u05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3498850" cy="1314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924800" y="6400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2800" y="6248400"/>
            <a:ext cx="144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Exercise 5.16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02_GRAPHICS\BOOKS\01_CE_Art_PDF\Robeva\Chapter05\f05-02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3932237" cy="67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02_GRAPHICS\BOOKS\01_CE_Art_PDF\Robeva\Chapter05\f05-03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2598738"/>
            <a:ext cx="3087687" cy="81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2_GRAPHICS\BOOKS\01_CE_Art_PDF\Robeva\Chapter05\f05-04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914650"/>
            <a:ext cx="3692525" cy="83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02_GRAPHICS\BOOKS\01_CE_Art_PDF\Robeva\Chapter05\f05-05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4395788" cy="130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02_GRAPHICS\BOOKS\01_CE_Art_PDF\Robeva\Chapter05\f05-06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438400"/>
            <a:ext cx="2978150" cy="13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02_GRAPHICS\BOOKS\01_CE_Art_PDF\Robeva\Chapter05\f05-07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2733675"/>
            <a:ext cx="4551362" cy="117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02_GRAPHICS\BOOKS\01_CE_Art_PDF\Robeva\Chapter05\f05-08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67000"/>
            <a:ext cx="2670175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02_GRAPHICS\BOOKS\01_CE_Art_PDF\Robeva\Chapter05\f05-09-9780128012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2787650"/>
            <a:ext cx="4730750" cy="119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650</Words>
  <Application>Microsoft Office PowerPoint</Application>
  <PresentationFormat>On-screen Show (4:3)</PresentationFormat>
  <Paragraphs>45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PG0079</dc:creator>
  <cp:lastModifiedBy>PG0079</cp:lastModifiedBy>
  <cp:revision>29</cp:revision>
  <dcterms:created xsi:type="dcterms:W3CDTF">2015-03-27T11:57:16Z</dcterms:created>
  <dcterms:modified xsi:type="dcterms:W3CDTF">2015-03-28T05:22:35Z</dcterms:modified>
</cp:coreProperties>
</file>