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75747" autoAdjust="0"/>
  </p:normalViewPr>
  <p:slideViewPr>
    <p:cSldViewPr>
      <p:cViewPr varScale="1">
        <p:scale>
          <a:sx n="87" d="100"/>
          <a:sy n="87" d="100"/>
        </p:scale>
        <p:origin x="-23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1C4087-D322-486C-B5D5-EB1C0410ADAA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AB85F-21C7-4CDC-BB28-0AD9C063DFE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E5D73-458B-4BD6-9CC8-CF27058421CD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8B5DE-C607-49BC-8F79-BAAC4FC86C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6.1 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Wiring diagram of toy model of the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lac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operon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Blunt arrows denote negative edges.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6.10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Wiring diagram (left) and strongly connected components (right).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6.11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Wiring diagram of AND network from Example 6.7 (left) with its strongly connected components highlighted in circles</a:t>
            </a:r>
          </a:p>
          <a:p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the reduced wiring diagram (right).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6.12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Wiring diagrams for Exercise 6.40.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6.2 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Wiring diagram of the reduced network of the toy model of the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lac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operon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6.3 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Wiring diagram for the last reduced network of the toy model of the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lac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operon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6.4 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Wiring diagram of the Boolean network from Example 6.1. Left: original network; right: reduced network after removing</a:t>
            </a:r>
          </a:p>
          <a:p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US" sz="120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Circles denote negative edges.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6.5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Wiring diagram of the Boolean network from Example 6.2. Left: original network; right: reduced network after removing</a:t>
            </a:r>
          </a:p>
          <a:p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US" sz="120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x</a:t>
            </a:r>
            <a:r>
              <a:rPr lang="en-US" sz="120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x</a:t>
            </a:r>
            <a:r>
              <a:rPr lang="en-US" sz="120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(in that order).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6.6 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Wiring diagram of the Boolean model of the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lac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operon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Molecular components that are represented by more than a single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variable have been collapsed into a single node (e.g., Le represents x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x</a:t>
            </a:r>
            <a:r>
              <a:rPr lang="en-US" sz="1200" b="0" i="0" kern="12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</a:t>
            </a:r>
            <a:r>
              <a:rPr lang="en-US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6.7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Wiring diagram of the Boolean model of </a:t>
            </a:r>
            <a:r>
              <a:rPr lang="en-US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-cell differentiation.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6.8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Wiring diagrams for Exercises 6.35, 6.36 and 6.38.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FIGURE 6.9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Wiring diagram (left) and some strongly connected </a:t>
            </a:r>
            <a:r>
              <a:rPr lang="en-US" sz="1200" b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subgraphs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(right).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B5DE-C607-49BC-8F79-BAAC4FC86C1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AC6BCB-871C-42E6-A471-61A87F0D6B15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020316-E645-40BC-9B97-188F2AE0BE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Chapter06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5532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fig</a:t>
            </a:r>
            <a:fld id="{B8020316-E645-40BC-9B97-188F2AE0BE59}" type="slidenum">
              <a:rPr kumimoji="0" lang="en-US" sz="15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02_GRAPHICS\BOOKS\01_CE_Art_PDF\Robeva\Chapter06\f06-01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048000"/>
            <a:ext cx="712788" cy="493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Z:\02_GRAPHICS\BOOKS\01_CE_Art_PDF\Robeva\Chapter06\f06-10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1900" y="3159125"/>
            <a:ext cx="1209675" cy="411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Z:\02_GRAPHICS\BOOKS\01_CE_Art_PDF\Robeva\Chapter06\f06-11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3124200"/>
            <a:ext cx="1219200" cy="536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Z:\02_GRAPHICS\BOOKS\01_CE_Art_PDF\Robeva\Chapter06\f06-12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68675" y="2041525"/>
            <a:ext cx="2017713" cy="2600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02_GRAPHICS\BOOKS\01_CE_Art_PDF\Robeva\Chapter06\f06-02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5588" y="3013075"/>
            <a:ext cx="709612" cy="506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Z:\02_GRAPHICS\BOOKS\01_CE_Art_PDF\Robeva\Chapter06\f06-03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0338" y="3116263"/>
            <a:ext cx="701675" cy="23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02_GRAPHICS\BOOKS\01_CE_Art_PDF\Robeva\Chapter06\f06-04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70238" y="2984500"/>
            <a:ext cx="2520950" cy="652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Z:\02_GRAPHICS\BOOKS\01_CE_Art_PDF\Robeva\Chapter06\f06-05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7688" y="2965450"/>
            <a:ext cx="2557462" cy="600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Z:\02_GRAPHICS\BOOKS\01_CE_Art_PDF\Robeva\Chapter06\f06-06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2863" y="2838450"/>
            <a:ext cx="1265237" cy="8112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Z:\02_GRAPHICS\BOOKS\01_CE_Art_PDF\Robeva\Chapter06\f06-07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4175" y="2108200"/>
            <a:ext cx="3014663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Z:\02_GRAPHICS\BOOKS\01_CE_Art_PDF\Robeva\Chapter06\f06-08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4038" y="1933575"/>
            <a:ext cx="2432050" cy="2687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Z:\02_GRAPHICS\BOOKS\01_CE_Art_PDF\Robeva\Chapter06\f06-09-97801280121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5675" y="2838450"/>
            <a:ext cx="1414463" cy="7254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258</Words>
  <Application>Microsoft Office PowerPoint</Application>
  <PresentationFormat>On-screen Show (4:3)</PresentationFormat>
  <Paragraphs>28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SPi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PG0079</dc:creator>
  <cp:lastModifiedBy>200325</cp:lastModifiedBy>
  <cp:revision>26</cp:revision>
  <dcterms:created xsi:type="dcterms:W3CDTF">2015-03-27T11:57:16Z</dcterms:created>
  <dcterms:modified xsi:type="dcterms:W3CDTF">2015-03-28T00:02:28Z</dcterms:modified>
</cp:coreProperties>
</file>