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75747" autoAdjust="0"/>
  </p:normalViewPr>
  <p:slideViewPr>
    <p:cSldViewPr>
      <p:cViewPr varScale="1">
        <p:scale>
          <a:sx n="55" d="100"/>
          <a:sy n="55" d="100"/>
        </p:scale>
        <p:origin x="-18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C4087-D322-486C-B5D5-EB1C0410ADAA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AB85F-21C7-4CDC-BB28-0AD9C063DF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E5D73-458B-4BD6-9CC8-CF27058421CD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8B5DE-C607-49BC-8F79-BAAC4FC86C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8.1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 panel: Number of confirmed new cases of H1N1 infections during the 2009 outbreak in Hong Kong. Bottom panel: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Epidemic curve for this outbreak deduced from the data shown in the top panel. Reproduced from [13].</a:t>
            </a:r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B5DE-C607-49BC-8F79-BAAC4FC86C1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8.2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infections per day in three simulated outbreaks. Panel a: No control measures in place. Panel b: Control measure</a:t>
            </a:r>
          </a:p>
          <a:p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 implemented. Panel c: Control measure C implemented.</a:t>
            </a:r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B5DE-C607-49BC-8F79-BAAC4FC86C1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8.3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Schematic representation of transition times.</a:t>
            </a:r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B5DE-C607-49BC-8F79-BAAC4FC86C1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8.4 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Schematic representation of model types. Panel a: SEIR-models. Panel b: SIR-models. Panel c: SI-models. Panel d:</a:t>
            </a:r>
          </a:p>
          <a:p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SIS-models.</a:t>
            </a:r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B5DE-C607-49BC-8F79-BAAC4FC86C1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457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Chapter08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fig</a:t>
            </a:r>
            <a:fld id="{B8020316-E645-40BC-9B97-188F2AE0BE59}" type="slidenum">
              <a:rPr kumimoji="0" lang="en-US" sz="15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Z:\02_GRAPHICS\BOOKS\01_CE_Art_PDF\Robeva\Chapter08\f08-01-97801280121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685800"/>
            <a:ext cx="4700587" cy="5373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02_GRAPHICS\BOOKS\01_CE_Art_PDF\Robeva\Chapter08\f08-02-97801280121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514600"/>
            <a:ext cx="6130925" cy="1568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02_GRAPHICS\BOOKS\01_CE_Art_PDF\Robeva\Chapter08\f08-03-97801280121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2362200"/>
            <a:ext cx="3776662" cy="1928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02_GRAPHICS\BOOKS\01_CE_Art_PDF\Robeva\Chapter08\f08-04-97801280121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2286000"/>
            <a:ext cx="3913188" cy="1852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120</Words>
  <Application>Microsoft Office PowerPoint</Application>
  <PresentationFormat>On-screen Show (4:3)</PresentationFormat>
  <Paragraphs>11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SPi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PG0079</dc:creator>
  <cp:lastModifiedBy>PG0079</cp:lastModifiedBy>
  <cp:revision>31</cp:revision>
  <dcterms:created xsi:type="dcterms:W3CDTF">2015-03-27T11:57:16Z</dcterms:created>
  <dcterms:modified xsi:type="dcterms:W3CDTF">2015-03-28T05:00:02Z</dcterms:modified>
</cp:coreProperties>
</file>