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5747" autoAdjust="0"/>
  </p:normalViewPr>
  <p:slideViewPr>
    <p:cSldViewPr>
      <p:cViewPr varScale="1">
        <p:scale>
          <a:sx n="87" d="100"/>
          <a:sy n="87" d="100"/>
        </p:scale>
        <p:origin x="-23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4087-D322-486C-B5D5-EB1C0410ADAA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B85F-21C7-4CDC-BB28-0AD9C063D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5D73-458B-4BD6-9CC8-CF27058421CD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B5DE-C607-49BC-8F79-BAAC4FC86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9.1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triangle is a graph K3 with three vertices.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9.2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graph G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edges traversed by the path P = (1, 2, 5, 4) are highlighted.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9.3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graph G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It is a tree with set of leaves {2, 3, 4, 7, 10, 12, 13, 15}.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Chapter09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</a:t>
            </a:r>
            <a:fld id="{B8020316-E645-40BC-9B97-188F2AE0BE59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02_GRAPHICS\BOOKS\01_CE_Art_PDF\Robeva\Chapter09\f09-0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90800"/>
            <a:ext cx="1003300" cy="119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2_GRAPHICS\BOOKS\01_CE_Art_PDF\Robeva\Chapter09\f09-0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438400"/>
            <a:ext cx="2211387" cy="1881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Z:\02_GRAPHICS\BOOKS\01_CE_Art_PDF\Robeva\Chapter09\f09-03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514600"/>
            <a:ext cx="33655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72</Words>
  <Application>Microsoft Office PowerPoint</Application>
  <PresentationFormat>On-screen Show (4:3)</PresentationFormat>
  <Paragraphs>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PG0079</dc:creator>
  <cp:lastModifiedBy>200325</cp:lastModifiedBy>
  <cp:revision>32</cp:revision>
  <dcterms:created xsi:type="dcterms:W3CDTF">2015-03-27T11:57:16Z</dcterms:created>
  <dcterms:modified xsi:type="dcterms:W3CDTF">2015-03-28T00:01:56Z</dcterms:modified>
</cp:coreProperties>
</file>