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5747" autoAdjust="0"/>
  </p:normalViewPr>
  <p:slideViewPr>
    <p:cSldViewPr>
      <p:cViewPr varScale="1">
        <p:scale>
          <a:sx n="87" d="100"/>
          <a:sy n="87" d="100"/>
        </p:scale>
        <p:origin x="-23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C4087-D322-486C-B5D5-EB1C0410ADAA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AB85F-21C7-4CDC-BB28-0AD9C063D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E5D73-458B-4BD6-9CC8-CF27058421CD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8B5DE-C607-49BC-8F79-BAAC4FC86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10.1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normal distribution. By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Mwtoews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[CC-BY-2.5 (http://creativecommons.org/licenses/by/2.5)], via Wikimedia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Commons.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10.2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Scatterplots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illustrating a positive (a) and negative (b) covariance. The vertical line x =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μx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horizontal line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 =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μy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divide the plane into four quadrants. When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Cov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(X,Y) is positive, most of the data points fall into the quadrants where (xi −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μx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(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yi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−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μy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are both positive or where they are both negative, so that the products (xi −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μx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(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yi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−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μy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are more often positive. When</a:t>
            </a:r>
          </a:p>
          <a:p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Cov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(X,Y) is negative, most of the points fall into the quadrants where one of (xi −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μx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and (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yi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−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μy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positive and the other negative,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that the products (xi −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μx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(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yi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−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μy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are more often negative.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10.3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Heritability of knockdown time at 37 ◦C and less than 10% humidity in Drosophila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melanogaster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Knockdown time for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offspring was averaged across eight individuals per family. The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midparent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value is the average knockdown time of the mother and father.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from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Bubliy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 [15].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Chapter10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fig</a:t>
            </a:r>
            <a:fld id="{B8020316-E645-40BC-9B97-188F2AE0BE59}" type="slidenum"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02_GRAPHICS\BOOKS\01_CE_Art_PDF\Robeva\Chapter10\f10-01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667000"/>
            <a:ext cx="3352800" cy="148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02_GRAPHICS\BOOKS\01_CE_Art_PDF\Robeva\Chapter10\f10-02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133600"/>
            <a:ext cx="3986213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02_GRAPHICS\BOOKS\01_CE_Art_PDF\Robeva\Chapter10\f10-03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057400"/>
            <a:ext cx="3289300" cy="250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223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SPi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PG0079</dc:creator>
  <cp:lastModifiedBy>200325</cp:lastModifiedBy>
  <cp:revision>33</cp:revision>
  <dcterms:created xsi:type="dcterms:W3CDTF">2015-03-27T11:57:16Z</dcterms:created>
  <dcterms:modified xsi:type="dcterms:W3CDTF">2015-03-27T21:42:05Z</dcterms:modified>
</cp:coreProperties>
</file>