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75747" autoAdjust="0"/>
  </p:normalViewPr>
  <p:slideViewPr>
    <p:cSldViewPr>
      <p:cViewPr varScale="1">
        <p:scale>
          <a:sx n="87" d="100"/>
          <a:sy n="87" d="100"/>
        </p:scale>
        <p:origin x="-23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4087-D322-486C-B5D5-EB1C0410ADAA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B85F-21C7-4CDC-BB28-0AD9C063D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5D73-458B-4BD6-9CC8-CF27058421CD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B5DE-C607-49BC-8F79-BAAC4FC86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11.1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graphical representation of a putative major pathway for caffeine biosyntheses as per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MetaCyc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[6].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11.2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typical 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 NMR spectrum. Coupling between hydrogen nuclei that are close together in a molecule leads to peak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multiplicity. The number of coupled hydrogen atoms is one less than the number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assocated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peaks.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11.3 </a:t>
            </a:r>
            <a:r>
              <a:rPr lang="en-US" sz="1200" b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 NMR spectra of an IL being degraded by a bacterial culture. The original compound (black arrows) becomes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completely degraded since the corresponding signals disappear by Day 9. No appearance of new signals suggests that the bacteria do not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excrete any metabolites of the compound.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11.4 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 NMR spectrum of urine. (a) The full spectrum of urine reveals that some components have higher concentrations than</a:t>
            </a:r>
          </a:p>
          <a:p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others. The intense resonances at 3 and 4.1 </a:t>
            </a:r>
            <a:r>
              <a:rPr lang="en-US" sz="120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ppm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likely associated with </a:t>
            </a:r>
            <a:r>
              <a:rPr lang="en-US" sz="120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creatinine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most concentrated chemical in urine. (b, c)</a:t>
            </a:r>
          </a:p>
          <a:p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Exclusion of spectral regions that contain intense resonances reveals the complex chemical makeup of urine.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thank Claudio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Luchinat</a:t>
            </a:r>
            <a:endParaRPr lang="en-US" sz="1200" i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Leonardo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Tenori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CERM in Florence, Italy for providing this urine NMR spectrum.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Chapter11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</a:t>
            </a:r>
            <a:fld id="{B8020316-E645-40BC-9B97-188F2AE0BE59}" type="slidenum"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02_GRAPHICS\BOOKS\01_CE_Art_PDF\Robeva\Chapter11\f11-01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752600"/>
            <a:ext cx="4953000" cy="3595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02_GRAPHICS\BOOKS\01_CE_Art_PDF\Robeva\Chapter11\f11-02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676400"/>
            <a:ext cx="4765675" cy="3243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02_GRAPHICS\BOOKS\01_CE_Art_PDF\Robeva\Chapter11\f11-03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524000"/>
            <a:ext cx="4068762" cy="338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02_GRAPHICS\BOOKS\01_CE_Art_PDF\Robeva\Chapter11\f11-04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33400"/>
            <a:ext cx="4230687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203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PG0079</dc:creator>
  <cp:lastModifiedBy>200325</cp:lastModifiedBy>
  <cp:revision>34</cp:revision>
  <dcterms:created xsi:type="dcterms:W3CDTF">2015-03-27T11:57:16Z</dcterms:created>
  <dcterms:modified xsi:type="dcterms:W3CDTF">2015-03-28T00:00:59Z</dcterms:modified>
</cp:coreProperties>
</file>