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71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71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8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90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4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3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820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65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25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83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74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3C6C-0ECA-4B2F-9D4C-8EB0628612D2}" type="datetimeFigureOut">
              <a:rPr lang="en-IN" smtClean="0"/>
              <a:t>03-03-2015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2F9C-802B-4B5F-8A1F-A10F9F8D3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1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Chapter-06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064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25675" y="685800"/>
            <a:ext cx="4691063" cy="5867400"/>
            <a:chOff x="2225675" y="685800"/>
            <a:chExt cx="4691063" cy="5867400"/>
          </a:xfrm>
        </p:grpSpPr>
        <p:pic>
          <p:nvPicPr>
            <p:cNvPr id="2" name="Picture 1" descr="f06-09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675" y="685800"/>
              <a:ext cx="46910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225675" y="6210300"/>
              <a:ext cx="46910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f06-09-9780128019467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304482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51025" y="685800"/>
            <a:ext cx="5440363" cy="5867400"/>
            <a:chOff x="1851025" y="685800"/>
            <a:chExt cx="5440363" cy="5867400"/>
          </a:xfrm>
        </p:grpSpPr>
        <p:pic>
          <p:nvPicPr>
            <p:cNvPr id="2" name="Picture 1" descr="f06-10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025" y="685800"/>
              <a:ext cx="54403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51025" y="6210300"/>
              <a:ext cx="5440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f06-10-9780128019467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40569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90563" y="685800"/>
            <a:ext cx="7761287" cy="5867400"/>
            <a:chOff x="690563" y="685800"/>
            <a:chExt cx="7761287" cy="5867400"/>
          </a:xfrm>
        </p:grpSpPr>
        <p:pic>
          <p:nvPicPr>
            <p:cNvPr id="2" name="Picture 1" descr="f06-11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63" y="685800"/>
              <a:ext cx="77612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90563" y="6210300"/>
              <a:ext cx="7761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f06-11-9780128019467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304541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46350" y="685800"/>
            <a:ext cx="4051300" cy="5867400"/>
            <a:chOff x="2546350" y="685800"/>
            <a:chExt cx="4051300" cy="5867400"/>
          </a:xfrm>
        </p:grpSpPr>
        <p:pic>
          <p:nvPicPr>
            <p:cNvPr id="2" name="Picture 1" descr="f06-12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350" y="685800"/>
              <a:ext cx="40513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46350" y="6210300"/>
              <a:ext cx="40513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f06-12-9780128019467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70575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813050" y="685800"/>
            <a:ext cx="3516313" cy="5867400"/>
            <a:chOff x="2813050" y="685800"/>
            <a:chExt cx="3516313" cy="5867400"/>
          </a:xfrm>
        </p:grpSpPr>
        <p:pic>
          <p:nvPicPr>
            <p:cNvPr id="2" name="Picture 1" descr="f06-13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50" y="685800"/>
              <a:ext cx="35163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813050" y="6210300"/>
              <a:ext cx="35163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f06-13-9780128019467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183517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057275"/>
            <a:ext cx="7772400" cy="5122863"/>
            <a:chOff x="685800" y="1057275"/>
            <a:chExt cx="7772400" cy="5122863"/>
          </a:xfrm>
        </p:grpSpPr>
        <p:pic>
          <p:nvPicPr>
            <p:cNvPr id="2" name="Picture 1" descr="f06-14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57275"/>
              <a:ext cx="7772400" cy="4741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8372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f06-14-9780128019467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427894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16100" y="685800"/>
            <a:ext cx="5511800" cy="5867400"/>
            <a:chOff x="1816100" y="685800"/>
            <a:chExt cx="5511800" cy="5867400"/>
          </a:xfrm>
        </p:grpSpPr>
        <p:pic>
          <p:nvPicPr>
            <p:cNvPr id="2" name="Picture 1" descr="f06-15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100" y="685800"/>
              <a:ext cx="55118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16100" y="6210300"/>
              <a:ext cx="5511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f06-15-9780128019467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386032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95350"/>
            <a:ext cx="7772400" cy="5446713"/>
            <a:chOff x="685800" y="895350"/>
            <a:chExt cx="7772400" cy="5446713"/>
          </a:xfrm>
        </p:grpSpPr>
        <p:pic>
          <p:nvPicPr>
            <p:cNvPr id="2" name="Picture 1" descr="f06-01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95350"/>
              <a:ext cx="7772400" cy="5065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9991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f06-01-9780128019467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282573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720725"/>
            <a:ext cx="7772400" cy="5797550"/>
            <a:chOff x="685800" y="720725"/>
            <a:chExt cx="7772400" cy="5797550"/>
          </a:xfrm>
        </p:grpSpPr>
        <p:pic>
          <p:nvPicPr>
            <p:cNvPr id="2" name="Picture 1" descr="f06-02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20725"/>
              <a:ext cx="7772400" cy="5416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75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f06-02-9780128019467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134667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069975"/>
            <a:ext cx="7772400" cy="5097463"/>
            <a:chOff x="685800" y="1069975"/>
            <a:chExt cx="7772400" cy="5097463"/>
          </a:xfrm>
        </p:grpSpPr>
        <p:pic>
          <p:nvPicPr>
            <p:cNvPr id="2" name="Picture 1" descr="f06-03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69975"/>
              <a:ext cx="7772400" cy="4716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8245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f06-03-9780128019467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95413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35213" y="685800"/>
            <a:ext cx="4471987" cy="5867400"/>
            <a:chOff x="2335213" y="685800"/>
            <a:chExt cx="4471987" cy="5867400"/>
          </a:xfrm>
        </p:grpSpPr>
        <p:pic>
          <p:nvPicPr>
            <p:cNvPr id="2" name="Picture 1" descr="f06-04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13" y="685800"/>
              <a:ext cx="44719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335213" y="6210300"/>
              <a:ext cx="44719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f06-04-9780128019467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334808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19188" y="685800"/>
            <a:ext cx="6904037" cy="5867400"/>
            <a:chOff x="1119188" y="685800"/>
            <a:chExt cx="6904037" cy="5867400"/>
          </a:xfrm>
        </p:grpSpPr>
        <p:pic>
          <p:nvPicPr>
            <p:cNvPr id="2" name="Picture 1" descr="f06-05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8" y="685800"/>
              <a:ext cx="69040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119188" y="6210300"/>
              <a:ext cx="69040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f06-05-9780128019467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171710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874838"/>
            <a:ext cx="7772400" cy="3489325"/>
            <a:chOff x="685800" y="1874838"/>
            <a:chExt cx="7772400" cy="3489325"/>
          </a:xfrm>
        </p:grpSpPr>
        <p:pic>
          <p:nvPicPr>
            <p:cNvPr id="2" name="Picture 1" descr="f06-06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74838"/>
              <a:ext cx="7772400" cy="310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0212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f06-06-9780128019467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361924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71600"/>
            <a:ext cx="7772400" cy="4494213"/>
            <a:chOff x="685800" y="1371600"/>
            <a:chExt cx="7772400" cy="4494213"/>
          </a:xfrm>
        </p:grpSpPr>
        <p:pic>
          <p:nvPicPr>
            <p:cNvPr id="2" name="Picture 1" descr="f06-07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71600"/>
              <a:ext cx="7772400" cy="4113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5229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f06-07-9780128019467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106601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641475"/>
            <a:ext cx="7772400" cy="3954463"/>
            <a:chOff x="685800" y="1641475"/>
            <a:chExt cx="7772400" cy="3954463"/>
          </a:xfrm>
        </p:grpSpPr>
        <p:pic>
          <p:nvPicPr>
            <p:cNvPr id="2" name="Picture 1" descr="f06-08-978012801946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641475"/>
              <a:ext cx="7772400" cy="357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2530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2400" smtClean="0"/>
                <a:t>f06-08-9780128019467</a:t>
              </a:r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89858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Chapter-06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Chapter-06</dc:title>
  <dc:creator>Jagan</dc:creator>
  <cp:lastModifiedBy>Jagan</cp:lastModifiedBy>
  <cp:revision>1</cp:revision>
  <dcterms:created xsi:type="dcterms:W3CDTF">2015-03-03T07:20:44Z</dcterms:created>
  <dcterms:modified xsi:type="dcterms:W3CDTF">2015-03-03T07:21:00Z</dcterms:modified>
</cp:coreProperties>
</file>