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88288-43F3-417E-AEBB-3CB06EEE23F7}" type="datetimeFigureOut">
              <a:rPr lang="en-IN" smtClean="0"/>
              <a:t>24-11-2016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043B0-1B2C-439A-8148-C124BAB373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31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43B0-1B2C-439A-8148-C124BAB3737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2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43B0-1B2C-439A-8148-C124BAB3737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896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43B0-1B2C-439A-8148-C124BAB3737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486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3F0-66C5-4433-BD6B-D3C526C609D5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21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8E5-9E88-4CF1-8140-E2229769A521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0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BCAC-71DF-4E83-9D0E-CB98C119BDC6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75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F4C9-0E3B-4DA0-ADAD-ACC45D02895B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908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BEFD-E057-40FA-8290-5E6FBF966ADF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06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6213-0415-4383-BA3E-76AD2FF29111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7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FDF6-23CA-42C3-924C-1D1E69A75654}" type="datetime1">
              <a:rPr lang="en-IN" smtClean="0"/>
              <a:t>24-11-2016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53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70DD-C69E-463D-8D1E-0272CDA7D618}" type="datetime1">
              <a:rPr lang="en-IN" smtClean="0"/>
              <a:t>24-11-2016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47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119E-3D6D-4143-9C8F-7C7962CBA4F5}" type="datetime1">
              <a:rPr lang="en-IN" smtClean="0"/>
              <a:t>24-11-2016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60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5AC5-F9B9-490E-A231-D491A8417331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01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47A2-245F-4A75-8182-3FFDE5B1B5CD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94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8DA9-37BF-4014-B479-D5EC3AF40B3D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C201-E07A-47D8-941B-5AF1E885B1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99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4000" dirty="0">
                <a:latin typeface="Arial" pitchFamily="34" charset="0"/>
                <a:cs typeface="Arial" pitchFamily="34" charset="0"/>
              </a:rPr>
              <a:t>Chapter-1</a:t>
            </a:r>
            <a:br>
              <a:rPr lang="en-IN" sz="4000" dirty="0">
                <a:latin typeface="Arial" pitchFamily="34" charset="0"/>
                <a:cs typeface="Arial" pitchFamily="34" charset="0"/>
              </a:rPr>
            </a:br>
            <a:r>
              <a:rPr lang="en-IN" sz="4000" dirty="0">
                <a:latin typeface="Arial" pitchFamily="34" charset="0"/>
                <a:cs typeface="Arial" pitchFamily="34" charset="0"/>
              </a:rPr>
              <a:t> Introduction </a:t>
            </a:r>
            <a:endParaRPr lang="en-IN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4184104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77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1-01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96752"/>
            <a:ext cx="7772400" cy="30718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75205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692796" y="5229200"/>
            <a:ext cx="7983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1.1: </a:t>
            </a:r>
            <a:r>
              <a:rPr lang="en-IN" dirty="0"/>
              <a:t>CPUs and GPUs have fundamentally different design philosophies.</a:t>
            </a:r>
          </a:p>
        </p:txBody>
      </p:sp>
    </p:spTree>
    <p:extLst>
      <p:ext uri="{BB962C8B-B14F-4D97-AF65-F5344CB8AC3E}">
        <p14:creationId xmlns:p14="http://schemas.microsoft.com/office/powerpoint/2010/main" val="37796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1-02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6712"/>
            <a:ext cx="7607484" cy="39762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06334" y="5480303"/>
            <a:ext cx="789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1.2: </a:t>
            </a:r>
            <a:r>
              <a:rPr lang="en-IN" dirty="0"/>
              <a:t>Architecture of a CUDA-capable GPU.</a:t>
            </a:r>
          </a:p>
        </p:txBody>
      </p:sp>
    </p:spTree>
    <p:extLst>
      <p:ext uri="{BB962C8B-B14F-4D97-AF65-F5344CB8AC3E}">
        <p14:creationId xmlns:p14="http://schemas.microsoft.com/office/powerpoint/2010/main" val="33664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1-03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8"/>
            <a:ext cx="6552377" cy="42491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59832" y="6381328"/>
            <a:ext cx="3608040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C201-E07A-47D8-941B-5AF1E885B13A}" type="slidenum">
              <a:rPr lang="en-IN" smtClean="0"/>
              <a:t>4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85800" y="5373216"/>
            <a:ext cx="755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1.3: </a:t>
            </a:r>
            <a:r>
              <a:rPr lang="en-IN" dirty="0"/>
              <a:t>Coverage of sequential and parallel application portions.</a:t>
            </a:r>
          </a:p>
        </p:txBody>
      </p:sp>
    </p:spTree>
    <p:extLst>
      <p:ext uri="{BB962C8B-B14F-4D97-AF65-F5344CB8AC3E}">
        <p14:creationId xmlns:p14="http://schemas.microsoft.com/office/powerpoint/2010/main" val="27827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Chapter-1  Introduction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Chapter-1</dc:title>
  <dc:creator>Mythili K.</dc:creator>
  <cp:lastModifiedBy>Mythili K.</cp:lastModifiedBy>
  <cp:revision>9</cp:revision>
  <dcterms:created xsi:type="dcterms:W3CDTF">2016-11-22T06:07:33Z</dcterms:created>
  <dcterms:modified xsi:type="dcterms:W3CDTF">2016-11-24T06:55:43Z</dcterms:modified>
</cp:coreProperties>
</file>