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49EB24-9185-45A3-86A2-E2E275579A20}" type="datetimeFigureOut">
              <a:rPr lang="en-IN" smtClean="0"/>
              <a:t>23-11-2016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0750D-CA40-491E-9CC0-E0B2AC3520A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94260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215293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08991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860448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659488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412773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049461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80921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838984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33281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54400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54953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757485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292046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8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382214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706904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90750D-CA40-491E-9CC0-E0B2AC3520AE}" type="slidenum">
              <a:rPr lang="en-IN" smtClean="0"/>
              <a:t>10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167195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4A8F6-D214-4838-B43A-E5C4DB788558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628637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633C-D5FD-4C2A-A3F6-AC7BCB9B1E0A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32940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FD3423-B3D9-4336-A98B-2E2ADBB5B566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038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F90B84-6804-4E4E-8757-5D18AFB454B7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11607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B6CCC3-5B2C-4B45-AE21-DD1D1637D972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51242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F860B-9E77-4E73-B72F-7C5E01A38063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557234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0E172-6F95-445C-80A9-3BC950FEAB02}" type="datetime1">
              <a:rPr lang="en-IN" smtClean="0"/>
              <a:t>23-11-2016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341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59FB21-1575-4005-938F-1CEAAE951652}" type="datetime1">
              <a:rPr lang="en-IN" smtClean="0"/>
              <a:t>23-11-2016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6989082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2CC39D-D951-40B6-B8B3-AE459273388B}" type="datetime1">
              <a:rPr lang="en-IN" smtClean="0"/>
              <a:t>23-11-2016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2389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82AAB-196D-4698-A302-C66F98BECEF5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287846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2FF381-0996-4C07-8526-25A18DF6E666}" type="datetime1">
              <a:rPr lang="en-IN" smtClean="0"/>
              <a:t>23-11-2016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648976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973BCB-450A-4D92-9610-41781132E146}" type="datetime1">
              <a:rPr lang="en-IN" smtClean="0"/>
              <a:t>23-11-2016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ED205-9570-45D2-989D-DD33C90EC77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67657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IN" dirty="0" smtClean="0">
                <a:latin typeface="Arial" pitchFamily="34" charset="0"/>
                <a:cs typeface="Arial" pitchFamily="34" charset="0"/>
              </a:rPr>
              <a:t>Chapter-2</a:t>
            </a:r>
            <a:br>
              <a:rPr lang="en-IN" dirty="0" smtClean="0">
                <a:latin typeface="Arial" pitchFamily="34" charset="0"/>
                <a:cs typeface="Arial" pitchFamily="34" charset="0"/>
              </a:rPr>
            </a:br>
            <a:r>
              <a:rPr lang="en-IN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IN" dirty="0">
                <a:latin typeface="Arial" pitchFamily="34" charset="0"/>
                <a:cs typeface="Arial" pitchFamily="34" charset="0"/>
              </a:rPr>
              <a:t>Data parallel computing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3392016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05568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9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68375"/>
            <a:ext cx="6501903" cy="411680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10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445224"/>
            <a:ext cx="79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2.9: </a:t>
            </a:r>
            <a:r>
              <a:rPr lang="en-IN" dirty="0"/>
              <a:t>CUDA API function for data transfer between host and device. </a:t>
            </a:r>
          </a:p>
        </p:txBody>
      </p:sp>
    </p:spTree>
    <p:extLst>
      <p:ext uri="{BB962C8B-B14F-4D97-AF65-F5344CB8AC3E}">
        <p14:creationId xmlns:p14="http://schemas.microsoft.com/office/powerpoint/2010/main" val="37547023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0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2639"/>
            <a:ext cx="6425988" cy="437455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11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301208"/>
            <a:ext cx="79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2.10: </a:t>
            </a:r>
            <a:r>
              <a:rPr lang="en-IN" dirty="0"/>
              <a:t>A more complete version of </a:t>
            </a:r>
            <a:r>
              <a:rPr lang="en-IN" dirty="0" err="1"/>
              <a:t>vecAdd</a:t>
            </a:r>
            <a:r>
              <a:rPr lang="en-IN" dirty="0"/>
              <a:t>().</a:t>
            </a:r>
          </a:p>
        </p:txBody>
      </p:sp>
    </p:spTree>
    <p:extLst>
      <p:ext uri="{BB962C8B-B14F-4D97-AF65-F5344CB8AC3E}">
        <p14:creationId xmlns:p14="http://schemas.microsoft.com/office/powerpoint/2010/main" val="9031635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141538"/>
            <a:ext cx="7772400" cy="25733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941168"/>
            <a:ext cx="79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2.11: </a:t>
            </a:r>
            <a:r>
              <a:rPr lang="en-IN" dirty="0"/>
              <a:t>All threads in a grid execute the same kernel code.</a:t>
            </a:r>
          </a:p>
        </p:txBody>
      </p:sp>
    </p:spTree>
    <p:extLst>
      <p:ext uri="{BB962C8B-B14F-4D97-AF65-F5344CB8AC3E}">
        <p14:creationId xmlns:p14="http://schemas.microsoft.com/office/powerpoint/2010/main" val="3392380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016125"/>
            <a:ext cx="7772400" cy="28257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085184"/>
            <a:ext cx="79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2.12: </a:t>
            </a:r>
            <a:r>
              <a:rPr lang="en-IN" dirty="0"/>
              <a:t>A vector addition kernel function.</a:t>
            </a:r>
          </a:p>
        </p:txBody>
      </p:sp>
    </p:spTree>
    <p:extLst>
      <p:ext uri="{BB962C8B-B14F-4D97-AF65-F5344CB8AC3E}">
        <p14:creationId xmlns:p14="http://schemas.microsoft.com/office/powerpoint/2010/main" val="4135527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384425"/>
            <a:ext cx="7772400" cy="2089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869160"/>
            <a:ext cx="80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2.13: </a:t>
            </a:r>
            <a:r>
              <a:rPr lang="en-IN" dirty="0"/>
              <a:t>CUDA C keywords for function declaration. </a:t>
            </a:r>
          </a:p>
        </p:txBody>
      </p:sp>
    </p:spTree>
    <p:extLst>
      <p:ext uri="{BB962C8B-B14F-4D97-AF65-F5344CB8AC3E}">
        <p14:creationId xmlns:p14="http://schemas.microsoft.com/office/powerpoint/2010/main" val="143304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611438"/>
            <a:ext cx="7772400" cy="163353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653136"/>
            <a:ext cx="8062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2.14: </a:t>
            </a:r>
            <a:r>
              <a:rPr lang="en-IN" dirty="0"/>
              <a:t>A vector addition kernel launch statement</a:t>
            </a:r>
          </a:p>
        </p:txBody>
      </p:sp>
    </p:spTree>
    <p:extLst>
      <p:ext uri="{BB962C8B-B14F-4D97-AF65-F5344CB8AC3E}">
        <p14:creationId xmlns:p14="http://schemas.microsoft.com/office/powerpoint/2010/main" val="2223986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1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887413"/>
            <a:ext cx="6748888" cy="44137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517232"/>
            <a:ext cx="79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2.15: </a:t>
            </a:r>
            <a:r>
              <a:rPr lang="en-IN" dirty="0"/>
              <a:t>A complete version of the host code in the </a:t>
            </a:r>
            <a:r>
              <a:rPr lang="en-IN" dirty="0" err="1"/>
              <a:t>vecAdd.function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734463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02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995488"/>
            <a:ext cx="7772400" cy="28670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55776" y="6381328"/>
            <a:ext cx="3608040" cy="365125"/>
          </a:xfrm>
        </p:spPr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18007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1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738314"/>
            <a:ext cx="6622504" cy="288111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dirty="0" smtClean="0"/>
              <a:t>Copyright © 2016 Elsevier  Inc. All rights reserved.</a:t>
            </a:r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2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67504" y="4869160"/>
            <a:ext cx="7792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2.1: </a:t>
            </a:r>
            <a:r>
              <a:rPr lang="en-IN" dirty="0"/>
              <a:t>Conversion of a </a:t>
            </a:r>
            <a:r>
              <a:rPr lang="en-IN" dirty="0" err="1"/>
              <a:t>color</a:t>
            </a:r>
            <a:r>
              <a:rPr lang="en-IN" dirty="0"/>
              <a:t> image to a greyscale image. </a:t>
            </a:r>
          </a:p>
        </p:txBody>
      </p:sp>
    </p:spTree>
    <p:extLst>
      <p:ext uri="{BB962C8B-B14F-4D97-AF65-F5344CB8AC3E}">
        <p14:creationId xmlns:p14="http://schemas.microsoft.com/office/powerpoint/2010/main" val="1124599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2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93115"/>
            <a:ext cx="7772400" cy="272415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3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941168"/>
            <a:ext cx="79186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2.2: </a:t>
            </a:r>
            <a:r>
              <a:rPr lang="en-IN" dirty="0"/>
              <a:t>The pixels can be calculated independently of each other during </a:t>
            </a:r>
            <a:r>
              <a:rPr lang="en-IN" dirty="0" err="1"/>
              <a:t>color</a:t>
            </a:r>
            <a:r>
              <a:rPr lang="en-IN" dirty="0"/>
              <a:t> to greyscale conversion.</a:t>
            </a:r>
          </a:p>
        </p:txBody>
      </p:sp>
    </p:spTree>
    <p:extLst>
      <p:ext uri="{BB962C8B-B14F-4D97-AF65-F5344CB8AC3E}">
        <p14:creationId xmlns:p14="http://schemas.microsoft.com/office/powerpoint/2010/main" val="1722734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3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685800"/>
            <a:ext cx="6023959" cy="4471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4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876300" y="5373216"/>
            <a:ext cx="78001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2.3: </a:t>
            </a:r>
            <a:r>
              <a:rPr lang="en-IN" dirty="0"/>
              <a:t>Overview of the compilation process of a CUDA C Program.</a:t>
            </a:r>
          </a:p>
        </p:txBody>
      </p:sp>
    </p:spTree>
    <p:extLst>
      <p:ext uri="{BB962C8B-B14F-4D97-AF65-F5344CB8AC3E}">
        <p14:creationId xmlns:p14="http://schemas.microsoft.com/office/powerpoint/2010/main" val="3734267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4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2413"/>
            <a:ext cx="7054552" cy="346099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5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445224"/>
            <a:ext cx="77746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2.4: </a:t>
            </a:r>
            <a:r>
              <a:rPr lang="en-IN" dirty="0"/>
              <a:t>Execution of a CUDA program. </a:t>
            </a:r>
          </a:p>
        </p:txBody>
      </p:sp>
    </p:spTree>
    <p:extLst>
      <p:ext uri="{BB962C8B-B14F-4D97-AF65-F5344CB8AC3E}">
        <p14:creationId xmlns:p14="http://schemas.microsoft.com/office/powerpoint/2010/main" val="3112046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5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620" y="1124744"/>
            <a:ext cx="7772400" cy="388461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6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52620" y="5301208"/>
            <a:ext cx="80238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2.5: </a:t>
            </a:r>
            <a:r>
              <a:rPr lang="en-IN" dirty="0"/>
              <a:t>A simple traditional vector addition C code example.</a:t>
            </a:r>
          </a:p>
        </p:txBody>
      </p:sp>
    </p:spTree>
    <p:extLst>
      <p:ext uri="{BB962C8B-B14F-4D97-AF65-F5344CB8AC3E}">
        <p14:creationId xmlns:p14="http://schemas.microsoft.com/office/powerpoint/2010/main" val="3471756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6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08720"/>
            <a:ext cx="7307796" cy="415242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7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301208"/>
            <a:ext cx="7846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2.6: </a:t>
            </a:r>
            <a:r>
              <a:rPr lang="en-IN" dirty="0"/>
              <a:t>Outline of a revised </a:t>
            </a:r>
            <a:r>
              <a:rPr lang="en-IN" dirty="0" err="1"/>
              <a:t>vecAdd</a:t>
            </a:r>
            <a:r>
              <a:rPr lang="en-IN" dirty="0"/>
              <a:t> function that moves the work to a device.</a:t>
            </a:r>
          </a:p>
        </p:txBody>
      </p:sp>
    </p:spTree>
    <p:extLst>
      <p:ext uri="{BB962C8B-B14F-4D97-AF65-F5344CB8AC3E}">
        <p14:creationId xmlns:p14="http://schemas.microsoft.com/office/powerpoint/2010/main" val="4259842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7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82850"/>
            <a:ext cx="6696777" cy="162905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8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4869160"/>
            <a:ext cx="79186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2.7: </a:t>
            </a:r>
            <a:r>
              <a:rPr lang="en-IN" dirty="0"/>
              <a:t>Host memory and device global memory. </a:t>
            </a:r>
          </a:p>
        </p:txBody>
      </p:sp>
    </p:spTree>
    <p:extLst>
      <p:ext uri="{BB962C8B-B14F-4D97-AF65-F5344CB8AC3E}">
        <p14:creationId xmlns:p14="http://schemas.microsoft.com/office/powerpoint/2010/main" val="255551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02-08-9780128119860"/>
          <p:cNvPicPr>
            <a:picLocks noGrp="1" noChangeAspect="1"/>
          </p:cNvPicPr>
          <p:nvPr isPhoto="1"/>
        </p:nvPicPr>
        <p:blipFill>
          <a:blip r:embed="rId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2445" y="1627189"/>
            <a:ext cx="5397366" cy="2501353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IN" smtClean="0"/>
              <a:t>Copyright © 2016 Elsevier  Inc. All rights reserved.</a:t>
            </a:r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ED205-9570-45D2-989D-DD33C90EC77D}" type="slidenum">
              <a:rPr lang="en-IN" smtClean="0"/>
              <a:t>9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85800" y="5301208"/>
            <a:ext cx="7990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/>
              <a:t>FIGURE 2.8: </a:t>
            </a:r>
            <a:r>
              <a:rPr lang="en-IN" dirty="0"/>
              <a:t>CUDA API functions for managing device global memory. </a:t>
            </a:r>
          </a:p>
        </p:txBody>
      </p:sp>
    </p:spTree>
    <p:extLst>
      <p:ext uri="{BB962C8B-B14F-4D97-AF65-F5344CB8AC3E}">
        <p14:creationId xmlns:p14="http://schemas.microsoft.com/office/powerpoint/2010/main" val="1250080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389</Words>
  <Application>Microsoft Office PowerPoint</Application>
  <PresentationFormat>On-screen Show (4:3)</PresentationFormat>
  <Paragraphs>66</Paragraphs>
  <Slides>17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Chapter-2  Data parallel computing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Chapter-2</dc:title>
  <dc:creator>Mythili K.</dc:creator>
  <cp:lastModifiedBy>s.anbhazhagan</cp:lastModifiedBy>
  <cp:revision>5</cp:revision>
  <dcterms:created xsi:type="dcterms:W3CDTF">2016-11-22T06:11:51Z</dcterms:created>
  <dcterms:modified xsi:type="dcterms:W3CDTF">2016-11-23T06:15:53Z</dcterms:modified>
</cp:coreProperties>
</file>