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71151-E4E3-43B3-B583-C27A3B76230E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7C783-BFF9-48CD-8749-F5A8E688B6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98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29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85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424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066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48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16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72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79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55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7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9034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3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783-BFF9-48CD-8749-F5A8E688B62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35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4024-0C4D-41EE-A13F-2E7CEF8CBCD7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56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A790-42CA-4BBF-9502-E635FEF3A4FD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88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3DEB-629B-4ED9-9AD7-CC19A1098FE5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2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AA81-0276-439F-AF5E-0EF0304611FC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8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1B47-506C-4CAA-8DAB-DA573F565277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851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0F8E-0CE5-4281-B565-59F41FEA7DE4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47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F2B4-0BFE-49D9-BAA0-AF09C0E66D0A}" type="datetime1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70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5360-997A-43EA-8AB2-7046B64C0F72}" type="datetime1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45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9412-ED62-47F5-8212-811DD69CE6C8}" type="datetime1">
              <a:rPr lang="en-IN" smtClean="0"/>
              <a:t>23-11-2016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94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C60A-B2FD-44CF-A8E9-3226532D353C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0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A96E-EC8D-4345-AA3C-D4F2B4EED0F6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01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926D-5471-4181-80F3-810A7077260D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CC8F-595F-4F86-A55A-103D49C6C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Chapter-3</a:t>
            </a:r>
            <a:br>
              <a:rPr lang="en-IN" dirty="0" smtClean="0">
                <a:latin typeface="Arial" pitchFamily="34" charset="0"/>
                <a:cs typeface="Arial" pitchFamily="34" charset="0"/>
              </a:rPr>
            </a:b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>
                <a:latin typeface="Arial" pitchFamily="34" charset="0"/>
                <a:cs typeface="Arial" pitchFamily="34" charset="0"/>
              </a:rPr>
              <a:t>Scalable parallel execution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8164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2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89" y="404664"/>
            <a:ext cx="4373860" cy="40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35650" y="501317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3.9: </a:t>
            </a:r>
            <a:r>
              <a:rPr lang="en-IN" dirty="0"/>
              <a:t>Handling boundary conditions for pixels near the edges of the image.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27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4" y="332656"/>
            <a:ext cx="5250263" cy="4471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43608" y="544522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3.10: </a:t>
            </a:r>
            <a:r>
              <a:rPr lang="en-IN" dirty="0"/>
              <a:t>An example execution timing of barrier synchronization.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028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2" y="1340768"/>
            <a:ext cx="7772400" cy="2719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3331" y="4581128"/>
            <a:ext cx="8097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3.11: </a:t>
            </a:r>
            <a:r>
              <a:rPr lang="en-IN" dirty="0"/>
              <a:t>Lack of synchronization constraints between blocks enables transparent scalability for CUDA programs.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612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86561"/>
            <a:ext cx="6017133" cy="36599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76579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3.12: </a:t>
            </a:r>
            <a:r>
              <a:rPr lang="en-IN" dirty="0"/>
              <a:t>Thread block assignment to Streaming Multiprocessors (SMs).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285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97" y="332656"/>
            <a:ext cx="4858295" cy="44631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15719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3.13: </a:t>
            </a:r>
            <a:r>
              <a:rPr lang="en-IN" dirty="0"/>
              <a:t>Blocks are partitioned into warps for thread scheduling.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461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654893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pPr algn="l"/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50131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3.1: </a:t>
            </a:r>
            <a:r>
              <a:rPr lang="en-IN" dirty="0"/>
              <a:t>A multidimensional example of CUDA grid organization.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88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219937" cy="33818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3.2:  </a:t>
            </a:r>
            <a:r>
              <a:rPr lang="en-IN" dirty="0"/>
              <a:t>Using a 2D thread grid to process a 76 × 62 picture </a:t>
            </a:r>
            <a:r>
              <a:rPr lang="en-IN" i="1" dirty="0"/>
              <a:t>P</a:t>
            </a:r>
            <a:r>
              <a:rPr lang="en-IN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533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1" y="700654"/>
            <a:ext cx="607633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58112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3.3: </a:t>
            </a:r>
            <a:r>
              <a:rPr lang="en-IN" dirty="0"/>
              <a:t>Row-major layout for a 2D C array. The result is an equivalent 1D array accessed by an index expression </a:t>
            </a:r>
            <a:r>
              <a:rPr lang="en-IN" i="1" dirty="0"/>
              <a:t>j</a:t>
            </a:r>
            <a:r>
              <a:rPr lang="en-IN" dirty="0"/>
              <a:t>*Width+ </a:t>
            </a:r>
            <a:r>
              <a:rPr lang="en-IN" i="1" dirty="0" err="1"/>
              <a:t>i</a:t>
            </a:r>
            <a:r>
              <a:rPr lang="en-IN" i="1" dirty="0"/>
              <a:t> </a:t>
            </a:r>
            <a:r>
              <a:rPr lang="en-IN" dirty="0"/>
              <a:t>for an element that is in the </a:t>
            </a:r>
            <a:r>
              <a:rPr lang="en-IN" i="1" dirty="0"/>
              <a:t>j </a:t>
            </a:r>
            <a:r>
              <a:rPr lang="en-IN" dirty="0" err="1"/>
              <a:t>th</a:t>
            </a:r>
            <a:r>
              <a:rPr lang="en-IN" dirty="0"/>
              <a:t> row and </a:t>
            </a:r>
            <a:r>
              <a:rPr lang="en-IN" i="1" dirty="0" err="1"/>
              <a:t>i</a:t>
            </a:r>
            <a:r>
              <a:rPr lang="en-IN" i="1" dirty="0"/>
              <a:t> </a:t>
            </a:r>
            <a:r>
              <a:rPr lang="en-IN" dirty="0" err="1"/>
              <a:t>th</a:t>
            </a:r>
            <a:r>
              <a:rPr lang="en-IN" dirty="0"/>
              <a:t> column of an array of Width elements in each row.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837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39801"/>
            <a:ext cx="6136569" cy="392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22920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3.4: </a:t>
            </a:r>
            <a:r>
              <a:rPr lang="en-IN" dirty="0"/>
              <a:t>Source code of </a:t>
            </a:r>
            <a:r>
              <a:rPr lang="en-IN" dirty="0" err="1"/>
              <a:t>colorToGreyscaleConversion</a:t>
            </a:r>
            <a:r>
              <a:rPr lang="en-IN" dirty="0"/>
              <a:t> showing 2D thread mapping to data.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471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406480" cy="397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08518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3.5: </a:t>
            </a:r>
            <a:r>
              <a:rPr lang="en-IN" dirty="0"/>
              <a:t>Covering a 76 × 62 picture with 16 × 16 blocks.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621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478488" cy="3207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50131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3.6: </a:t>
            </a:r>
            <a:r>
              <a:rPr lang="en-IN" dirty="0"/>
              <a:t>An original image and a blurred version.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842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47726"/>
            <a:ext cx="5974432" cy="39670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3012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3.7: </a:t>
            </a:r>
            <a:r>
              <a:rPr lang="en-IN" dirty="0"/>
              <a:t>Each output pixel is the average of a patch of pixels in the input image.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74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6775"/>
            <a:ext cx="5553157" cy="4255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CC8F-595F-4F86-A55A-103D49C6C0E9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43608" y="5301208"/>
            <a:ext cx="3410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3.8: </a:t>
            </a:r>
            <a:r>
              <a:rPr lang="en-IN" dirty="0"/>
              <a:t>An image blur kernel.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278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379</Words>
  <Application>Microsoft Office PowerPoint</Application>
  <PresentationFormat>On-screen Show (4:3)</PresentationFormat>
  <Paragraphs>55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Chapter-3  Scalable parallel execution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Chapter-3</dc:title>
  <dc:creator>Mythili K.</dc:creator>
  <cp:lastModifiedBy>Mythili K.</cp:lastModifiedBy>
  <cp:revision>4</cp:revision>
  <dcterms:created xsi:type="dcterms:W3CDTF">2016-11-22T06:22:51Z</dcterms:created>
  <dcterms:modified xsi:type="dcterms:W3CDTF">2016-11-23T06:32:31Z</dcterms:modified>
</cp:coreProperties>
</file>