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photoAlbum layout="1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FC7BE-5750-4DC6-BCCA-129EDF753467}" type="datetimeFigureOut">
              <a:rPr lang="en-IN" smtClean="0"/>
              <a:t>23-11-2016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C8685B-B4B1-4A2F-AD9F-C7442BA3B01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66013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8685B-B4B1-4A2F-AD9F-C7442BA3B018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28341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8685B-B4B1-4A2F-AD9F-C7442BA3B018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77124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8685B-B4B1-4A2F-AD9F-C7442BA3B018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456482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8685B-B4B1-4A2F-AD9F-C7442BA3B018}" type="slidenum">
              <a:rPr lang="en-IN" smtClean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633857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8685B-B4B1-4A2F-AD9F-C7442BA3B018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528780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8685B-B4B1-4A2F-AD9F-C7442BA3B018}" type="slidenum">
              <a:rPr lang="en-IN" smtClean="0"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64140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8685B-B4B1-4A2F-AD9F-C7442BA3B018}" type="slidenum">
              <a:rPr lang="en-IN" smtClean="0"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087285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8685B-B4B1-4A2F-AD9F-C7442BA3B018}" type="slidenum">
              <a:rPr lang="en-IN" smtClean="0"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093503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8685B-B4B1-4A2F-AD9F-C7442BA3B018}" type="slidenum">
              <a:rPr lang="en-IN" smtClean="0"/>
              <a:t>18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83866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8685B-B4B1-4A2F-AD9F-C7442BA3B018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3924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8685B-B4B1-4A2F-AD9F-C7442BA3B018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89315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8685B-B4B1-4A2F-AD9F-C7442BA3B018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3206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8685B-B4B1-4A2F-AD9F-C7442BA3B018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742668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8685B-B4B1-4A2F-AD9F-C7442BA3B018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35038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8685B-B4B1-4A2F-AD9F-C7442BA3B018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1289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8685B-B4B1-4A2F-AD9F-C7442BA3B018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258337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8685B-B4B1-4A2F-AD9F-C7442BA3B018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46756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2556F-3B1A-4AE0-92FC-D4D767CF9AF7}" type="datetime1">
              <a:rPr lang="en-IN" smtClean="0"/>
              <a:t>23-11-2016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96E2-80DC-466B-A3BE-2AF98C9150A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3579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18FA6-842E-482D-8A16-F03E378C6CB4}" type="datetime1">
              <a:rPr lang="en-IN" smtClean="0"/>
              <a:t>23-11-2016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96E2-80DC-466B-A3BE-2AF98C9150A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15263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3BB0-6B90-428A-A06C-C21AEBCEA006}" type="datetime1">
              <a:rPr lang="en-IN" smtClean="0"/>
              <a:t>23-11-2016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96E2-80DC-466B-A3BE-2AF98C9150A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2703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0B01-CD98-4B15-9466-03EA140BDE11}" type="datetime1">
              <a:rPr lang="en-IN" smtClean="0"/>
              <a:t>23-11-2016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96E2-80DC-466B-A3BE-2AF98C9150A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8322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E506B-2665-44DC-A7ED-613DC29A252E}" type="datetime1">
              <a:rPr lang="en-IN" smtClean="0"/>
              <a:t>23-11-2016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96E2-80DC-466B-A3BE-2AF98C9150A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7386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77D3-1705-45E5-A3BA-919DE352BA84}" type="datetime1">
              <a:rPr lang="en-IN" smtClean="0"/>
              <a:t>23-11-2016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96E2-80DC-466B-A3BE-2AF98C9150A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13304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250F8-C925-412E-9B60-99294D829B77}" type="datetime1">
              <a:rPr lang="en-IN" smtClean="0"/>
              <a:t>23-11-2016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96E2-80DC-466B-A3BE-2AF98C9150A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14464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4A01B-74B1-46B1-AFB3-54954A4292AA}" type="datetime1">
              <a:rPr lang="en-IN" smtClean="0"/>
              <a:t>23-11-2016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96E2-80DC-466B-A3BE-2AF98C9150A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4483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1EE93-DEB2-4F0F-A4A4-5A35D1153E16}" type="datetime1">
              <a:rPr lang="en-IN" smtClean="0"/>
              <a:t>23-11-2016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96E2-80DC-466B-A3BE-2AF98C9150A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015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56045-3C50-4C3D-BC6A-9E2CE6D5BD31}" type="datetime1">
              <a:rPr lang="en-IN" smtClean="0"/>
              <a:t>23-11-2016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96E2-80DC-466B-A3BE-2AF98C9150A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63619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CF0C4-0A46-4B25-B484-838F3AEBCB66}" type="datetime1">
              <a:rPr lang="en-IN" smtClean="0"/>
              <a:t>23-11-2016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96E2-80DC-466B-A3BE-2AF98C9150A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01737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38638-6DE9-4C5C-B373-EC99D3FE6DD4}" type="datetime1">
              <a:rPr lang="en-IN" smtClean="0"/>
              <a:t>23-11-2016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796E2-80DC-466B-A3BE-2AF98C9150A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30264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N" sz="4000" dirty="0" smtClean="0">
                <a:latin typeface="Arial" pitchFamily="34" charset="0"/>
                <a:cs typeface="Arial" pitchFamily="34" charset="0"/>
              </a:rPr>
              <a:t>Chapter-5</a:t>
            </a:r>
            <a:r>
              <a:rPr lang="en-IN" sz="4000" dirty="0">
                <a:latin typeface="Arial" pitchFamily="34" charset="0"/>
                <a:cs typeface="Arial" pitchFamily="34" charset="0"/>
              </a:rPr>
              <a:t/>
            </a:r>
            <a:br>
              <a:rPr lang="en-IN" sz="4000" dirty="0">
                <a:latin typeface="Arial" pitchFamily="34" charset="0"/>
                <a:cs typeface="Arial" pitchFamily="34" charset="0"/>
              </a:rPr>
            </a:br>
            <a:r>
              <a:rPr lang="en-IN" sz="4000" dirty="0">
                <a:latin typeface="Arial" pitchFamily="34" charset="0"/>
                <a:cs typeface="Arial" pitchFamily="34" charset="0"/>
              </a:rPr>
              <a:t> Performance considerations </a:t>
            </a:r>
            <a:endParaRPr lang="en-IN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96E2-80DC-466B-A3BE-2AF98C9150AD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7308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5-09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80728"/>
            <a:ext cx="7772400" cy="26447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96E2-80DC-466B-A3BE-2AF98C9150AD}" type="slidenum">
              <a:rPr lang="en-IN" smtClean="0"/>
              <a:t>10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611560" y="4653136"/>
            <a:ext cx="7846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5.9: </a:t>
            </a:r>
            <a:r>
              <a:rPr lang="en-IN" dirty="0"/>
              <a:t>Distributing array elements into channels and banks.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60057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5-10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303" y="188640"/>
            <a:ext cx="4658580" cy="45365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20008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96E2-80DC-466B-A3BE-2AF98C9150AD}" type="slidenum">
              <a:rPr lang="en-IN" smtClean="0"/>
              <a:t>11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755576" y="5229200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5.10: </a:t>
            </a:r>
            <a:r>
              <a:rPr lang="en-IN" dirty="0"/>
              <a:t>A small example of matrix multiplication (replicated from Fig. 4.9).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24777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5-11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76672"/>
            <a:ext cx="7772400" cy="4241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96E2-80DC-466B-A3BE-2AF98C9150AD}" type="slidenum">
              <a:rPr lang="en-IN" smtClean="0"/>
              <a:t>12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685800" y="5157192"/>
            <a:ext cx="7630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5.11: </a:t>
            </a:r>
            <a:r>
              <a:rPr lang="en-IN" dirty="0"/>
              <a:t>M elements loaded by thread blocks in each phase.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1525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5-12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17" y="692696"/>
            <a:ext cx="7772400" cy="38227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64024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96E2-80DC-466B-A3BE-2AF98C9150AD}" type="slidenum">
              <a:rPr lang="en-IN" smtClean="0"/>
              <a:t>13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693510" y="5013176"/>
            <a:ext cx="74068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5.12: </a:t>
            </a:r>
            <a:r>
              <a:rPr lang="en-IN" dirty="0"/>
              <a:t>Placing 2D threads into linear order.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42432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5-13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40768"/>
            <a:ext cx="7772400" cy="21875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96E2-80DC-466B-A3BE-2AF98C9150AD}" type="slidenum">
              <a:rPr lang="en-IN" smtClean="0"/>
              <a:t>14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827584" y="4797152"/>
            <a:ext cx="4378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/>
              <a:t>FIGURE 5.13: </a:t>
            </a:r>
            <a:r>
              <a:rPr lang="en-IN" dirty="0"/>
              <a:t>A simple sum reduction kernel.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82789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5-14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48680"/>
            <a:ext cx="6550496" cy="389337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36032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96E2-80DC-466B-A3BE-2AF98C9150AD}" type="slidenum">
              <a:rPr lang="en-IN" smtClean="0"/>
              <a:t>15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611560" y="5229200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5.14: </a:t>
            </a:r>
            <a:r>
              <a:rPr lang="en-IN" dirty="0"/>
              <a:t>Execution of the sum reduction kernel.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1839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5-15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00808"/>
            <a:ext cx="7772400" cy="194468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96E2-80DC-466B-A3BE-2AF98C9150AD}" type="slidenum">
              <a:rPr lang="en-IN" smtClean="0"/>
              <a:t>16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683568" y="4660381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5.15: </a:t>
            </a:r>
            <a:r>
              <a:rPr lang="en-IN" dirty="0"/>
              <a:t>A kernel with fewer thread divergence.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48986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5-16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92696"/>
            <a:ext cx="6480720" cy="402927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96E2-80DC-466B-A3BE-2AF98C9150AD}" type="slidenum">
              <a:rPr lang="en-IN" smtClean="0"/>
              <a:t>17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611560" y="5229200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5.16: </a:t>
            </a:r>
            <a:r>
              <a:rPr lang="en-IN" dirty="0"/>
              <a:t>Execution of the revised algorithm.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88824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5-17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32656"/>
            <a:ext cx="4743085" cy="43273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20008" cy="365125"/>
          </a:xfrm>
        </p:spPr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96E2-80DC-466B-A3BE-2AF98C9150AD}" type="slidenum">
              <a:rPr lang="en-IN" smtClean="0"/>
              <a:t>18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611560" y="5373216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5.17: </a:t>
            </a:r>
            <a:r>
              <a:rPr lang="en-IN" dirty="0"/>
              <a:t>Increased thread granularity with rectangular tiles.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829027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05-01-978012811986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78001"/>
            <a:ext cx="6601305" cy="28031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96E2-80DC-466B-A3BE-2AF98C9150AD}" type="slidenum">
              <a:rPr lang="en-IN" smtClean="0"/>
              <a:t>19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43450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5-01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0688"/>
            <a:ext cx="7772400" cy="352583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64024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96E2-80DC-466B-A3BE-2AF98C9150AD}" type="slidenum">
              <a:rPr lang="en-IN" smtClean="0"/>
              <a:t>2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755576" y="5013176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5.1: </a:t>
            </a:r>
            <a:r>
              <a:rPr lang="en-IN" dirty="0"/>
              <a:t>Placing matrix elements into linear order.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124241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05-02-978012811986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620688"/>
            <a:ext cx="6249654" cy="38102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64024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96E2-80DC-466B-A3BE-2AF98C9150AD}" type="slidenum">
              <a:rPr lang="en-IN" smtClean="0"/>
              <a:t>20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79416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5-02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36712"/>
            <a:ext cx="6806617" cy="319060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20008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96E2-80DC-466B-A3BE-2AF98C9150AD}" type="slidenum">
              <a:rPr lang="en-IN" smtClean="0"/>
              <a:t>3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827584" y="4797152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5.2: </a:t>
            </a:r>
            <a:r>
              <a:rPr lang="en-IN" dirty="0"/>
              <a:t>Memory access patterns in C 2D arrays for coalescing.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83470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5-03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48680"/>
            <a:ext cx="6422997" cy="38884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608040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96E2-80DC-466B-A3BE-2AF98C9150AD}" type="slidenum">
              <a:rPr lang="en-IN" smtClean="0"/>
              <a:t>4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899592" y="5157192"/>
            <a:ext cx="3924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/>
              <a:t>FIGURE 5.3: </a:t>
            </a:r>
            <a:r>
              <a:rPr lang="en-IN" dirty="0"/>
              <a:t>A coalesced access pattern.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11960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5-04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660578"/>
            <a:ext cx="5728940" cy="44037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96E2-80DC-466B-A3BE-2AF98C9150AD}" type="slidenum">
              <a:rPr lang="en-IN" smtClean="0"/>
              <a:t>5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755576" y="5589240"/>
            <a:ext cx="4360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/>
              <a:t>FIGURE 5.4: </a:t>
            </a:r>
            <a:r>
              <a:rPr lang="en-IN" dirty="0"/>
              <a:t>An un-coalesced access pattern.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38179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5-05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60648"/>
            <a:ext cx="5889403" cy="447139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752056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96E2-80DC-466B-A3BE-2AF98C9150AD}" type="slidenum">
              <a:rPr lang="en-IN" smtClean="0"/>
              <a:t>6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827584" y="5085184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5.5: </a:t>
            </a:r>
            <a:r>
              <a:rPr lang="en-IN" dirty="0"/>
              <a:t>Using shared memory to enable coalescing.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9258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5-06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6" y="685800"/>
            <a:ext cx="5175410" cy="40393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20008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96E2-80DC-466B-A3BE-2AF98C9150AD}" type="slidenum">
              <a:rPr lang="en-IN" smtClean="0"/>
              <a:t>7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1057276" y="5229200"/>
            <a:ext cx="66830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5.6: </a:t>
            </a:r>
            <a:r>
              <a:rPr lang="en-IN" dirty="0"/>
              <a:t>Tiled Matrix Multiplication Kernel using shared memory.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2543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5-07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87" y="620688"/>
            <a:ext cx="7772400" cy="3403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20008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96E2-80DC-466B-A3BE-2AF98C9150AD}" type="slidenum">
              <a:rPr lang="en-IN" smtClean="0"/>
              <a:t>8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611560" y="4797152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5.7: </a:t>
            </a:r>
            <a:r>
              <a:rPr lang="en-IN" dirty="0"/>
              <a:t>Channels and banks in DRAM systems.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07538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5-08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9"/>
            <a:ext cx="7566167" cy="33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96E2-80DC-466B-A3BE-2AF98C9150AD}" type="slidenum">
              <a:rPr lang="en-IN" smtClean="0"/>
              <a:t>9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755576" y="4797152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5.8: </a:t>
            </a:r>
            <a:r>
              <a:rPr lang="en-IN" dirty="0"/>
              <a:t>Banking improves the utilization of data transfer bandwidth of a channel.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68797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421</Words>
  <Application>Microsoft Office PowerPoint</Application>
  <PresentationFormat>On-screen Show (4:3)</PresentationFormat>
  <Paragraphs>75</Paragraphs>
  <Slides>20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Chapter-5  Performance considerations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Chapter-5</dc:title>
  <dc:creator>Mythili K.</dc:creator>
  <cp:lastModifiedBy>Mythili K.</cp:lastModifiedBy>
  <cp:revision>3</cp:revision>
  <dcterms:created xsi:type="dcterms:W3CDTF">2016-11-22T06:36:58Z</dcterms:created>
  <dcterms:modified xsi:type="dcterms:W3CDTF">2016-11-23T07:04:46Z</dcterms:modified>
</cp:coreProperties>
</file>