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DAA93-CCA8-41E1-A190-900B44E18E86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59A4-54CD-4006-8E45-FD570CEE91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00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67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43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857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83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37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961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778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08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840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093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50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634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5568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169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402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09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45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13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38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233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59A4-54CD-4006-8E45-FD570CEE910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396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EF5D-9D14-47FF-8899-A5D0FC0581A7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4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E2C5-4E17-47D5-9CB5-22D607E9F044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21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5792-06E4-4E4C-AE08-522A3D70170A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12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42F4-0FA0-46BB-BA53-AC4243FDA955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78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89-CF42-4E85-A296-FFF3AA71C6B3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99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672-F3B9-4448-908C-94FAE3236E27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372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CCC8-7884-4F87-9842-B2347DCBE037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2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283D-6A72-4299-A17C-1571B1237DEF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87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946-E5EF-42B1-BC59-2B5D3704C199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31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7B29-5DD4-4C37-A1CA-551EEB8532F3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818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97F2-76A4-48F6-AAA5-9F75572A75E0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9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832A-F6FC-4B36-950E-BA872A2C6BE3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7BE00-996D-4E40-A68D-462E8EA4A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040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3600" smtClean="0">
                <a:latin typeface="Arial" pitchFamily="34" charset="0"/>
                <a:cs typeface="Arial" pitchFamily="34" charset="0"/>
              </a:rPr>
              <a:t>Chapter-11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3600" dirty="0">
                <a:latin typeface="Arial" pitchFamily="34" charset="0"/>
                <a:cs typeface="Arial" pitchFamily="34" charset="0"/>
              </a:rPr>
              <a:t>Parallel patterns: merge sort </a:t>
            </a:r>
            <a:br>
              <a:rPr lang="en-IN" sz="3600" dirty="0">
                <a:latin typeface="Arial" pitchFamily="34" charset="0"/>
                <a:cs typeface="Arial" pitchFamily="34" charset="0"/>
              </a:rPr>
            </a:br>
            <a:r>
              <a:rPr lang="en-IN" sz="3600" dirty="0">
                <a:latin typeface="Arial" pitchFamily="34" charset="0"/>
                <a:cs typeface="Arial" pitchFamily="34" charset="0"/>
              </a:rPr>
              <a:t>An introduction to tiling with dynamic input data identification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609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1"/>
            <a:ext cx="702521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23528" y="508518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11.9</a:t>
            </a:r>
            <a:r>
              <a:rPr lang="en-IN" dirty="0"/>
              <a:t>: Iteration 2 of the co-rank function operation example for thread 0.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601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3" y="404664"/>
            <a:ext cx="7772400" cy="4075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92273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11.10</a:t>
            </a:r>
            <a:r>
              <a:rPr lang="en-IN" dirty="0"/>
              <a:t>: A basic merge kernel.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493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656"/>
            <a:ext cx="777240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11.11</a:t>
            </a:r>
            <a:r>
              <a:rPr lang="en-IN" dirty="0"/>
              <a:t>: Design of a tiled merge kernel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539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4" y="404664"/>
            <a:ext cx="6372065" cy="47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11.12</a:t>
            </a:r>
            <a:r>
              <a:rPr lang="en-IN" dirty="0"/>
              <a:t>: Part 1—identifying block-level output and input </a:t>
            </a:r>
            <a:r>
              <a:rPr lang="en-IN" dirty="0" err="1"/>
              <a:t>subarrays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296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4555271" cy="5047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51723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11.13</a:t>
            </a:r>
            <a:r>
              <a:rPr lang="en-IN" dirty="0"/>
              <a:t>: Part 2—loading A and B elements into the shared memory.</a:t>
            </a:r>
          </a:p>
        </p:txBody>
      </p:sp>
    </p:spTree>
    <p:extLst>
      <p:ext uri="{BB962C8B-B14F-4D97-AF65-F5344CB8AC3E}">
        <p14:creationId xmlns:p14="http://schemas.microsoft.com/office/powerpoint/2010/main" val="50016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7" y="548680"/>
            <a:ext cx="6391746" cy="47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5172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11.14</a:t>
            </a:r>
            <a:r>
              <a:rPr lang="en-IN" dirty="0"/>
              <a:t>: Part 3—all threads merge their individual </a:t>
            </a:r>
            <a:r>
              <a:rPr lang="en-IN" dirty="0" err="1"/>
              <a:t>subarrays</a:t>
            </a:r>
            <a:r>
              <a:rPr lang="en-IN" dirty="0"/>
              <a:t> in parallel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32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80"/>
            <a:ext cx="7772400" cy="37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01317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11.15</a:t>
            </a:r>
            <a:r>
              <a:rPr lang="en-IN" dirty="0"/>
              <a:t>: Iteration 1 of the running example.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184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6326000" cy="37340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5536" y="486916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11.16</a:t>
            </a:r>
            <a:r>
              <a:rPr lang="en-IN" dirty="0"/>
              <a:t>: A circular buffer scheme for managing the shared memory tiles.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812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5978200" cy="47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23528" y="55172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11.17</a:t>
            </a:r>
            <a:r>
              <a:rPr lang="en-IN" dirty="0"/>
              <a:t>: Part 2 of a circular-buffer merge kernel.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05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5828315" cy="3673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19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94116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11.18</a:t>
            </a:r>
            <a:r>
              <a:rPr lang="en-IN" dirty="0"/>
              <a:t>: A simplified model for the co-rank values when using a circular buffer.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7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11412"/>
            <a:ext cx="6361206" cy="16656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85800" y="4869160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11.1</a:t>
            </a:r>
            <a:r>
              <a:rPr lang="en-IN" dirty="0"/>
              <a:t>: Examples of sorted versus unsorted lists.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662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89" y="332656"/>
            <a:ext cx="3626399" cy="5047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20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4195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11.19</a:t>
            </a:r>
            <a:r>
              <a:rPr lang="en-IN" dirty="0"/>
              <a:t>: Part 3 of a circular-buffer merge kernel.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181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2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087130" cy="4306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21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15719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11.20</a:t>
            </a:r>
            <a:r>
              <a:rPr lang="en-IN" dirty="0"/>
              <a:t>: A </a:t>
            </a:r>
            <a:r>
              <a:rPr lang="en-IN" dirty="0" err="1"/>
              <a:t>co_rank_circular</a:t>
            </a:r>
            <a:r>
              <a:rPr lang="en-IN" dirty="0"/>
              <a:t> function that operates on circular buffers.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223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2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6063785" cy="4010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22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51520" y="501317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11.21</a:t>
            </a:r>
            <a:r>
              <a:rPr lang="en-IN" dirty="0"/>
              <a:t>: Implementation of the </a:t>
            </a:r>
            <a:r>
              <a:rPr lang="en-IN" dirty="0" err="1"/>
              <a:t>merge_sequential_circular</a:t>
            </a:r>
            <a:r>
              <a:rPr lang="en-IN" dirty="0"/>
              <a:t> function.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698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" y="2132856"/>
            <a:ext cx="6624736" cy="2238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49501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11.2</a:t>
            </a:r>
            <a:r>
              <a:rPr lang="en-IN" dirty="0"/>
              <a:t>: Example of a merge operation.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91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0" y="476672"/>
            <a:ext cx="7772400" cy="3887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11.3</a:t>
            </a:r>
            <a:r>
              <a:rPr lang="en-IN" dirty="0"/>
              <a:t>: A sequential merge function.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237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5123156" cy="45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22920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11.4</a:t>
            </a:r>
            <a:r>
              <a:rPr lang="en-IN" dirty="0"/>
              <a:t>: Examples of observation (1). (A) shows case 1 and (B) shows case 2.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545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12400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9411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11.5</a:t>
            </a:r>
            <a:r>
              <a:rPr lang="en-IN" dirty="0"/>
              <a:t>: Example of co-rank function execution.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024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4" y="692696"/>
            <a:ext cx="7772400" cy="3243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97454" y="4797152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11.6</a:t>
            </a:r>
            <a:r>
              <a:rPr lang="en-IN" dirty="0"/>
              <a:t>: A co-rank function based on binary search.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330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77240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96780" y="5085184"/>
            <a:ext cx="810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11.7</a:t>
            </a:r>
            <a:r>
              <a:rPr lang="en-IN" dirty="0"/>
              <a:t>: Iteration 0 of the co-rank function operation example for thread 0.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63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96752"/>
            <a:ext cx="6766520" cy="33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BE00-996D-4E40-A68D-462E8EA4AE01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5013176"/>
            <a:ext cx="813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11.8</a:t>
            </a:r>
            <a:r>
              <a:rPr lang="en-IN" dirty="0"/>
              <a:t>: Iteration 1 of the co-rank function operation example for thread 0.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304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516</Words>
  <Application>Microsoft Office PowerPoint</Application>
  <PresentationFormat>On-screen Show (4:3)</PresentationFormat>
  <Paragraphs>87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Chapter-11  Parallel patterns: merge sort  An introduction to tiling with dynamic input data identification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CHAPTER-20</dc:title>
  <dc:creator>Sahana M.</dc:creator>
  <cp:lastModifiedBy>Mythili K.</cp:lastModifiedBy>
  <cp:revision>6</cp:revision>
  <dcterms:created xsi:type="dcterms:W3CDTF">2016-11-22T07:14:28Z</dcterms:created>
  <dcterms:modified xsi:type="dcterms:W3CDTF">2016-11-24T04:06:42Z</dcterms:modified>
</cp:coreProperties>
</file>