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70B61-FB52-49AE-97CB-C8A2A4C347FE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D813-F8F0-4A53-A73B-35139AE818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9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15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2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03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47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7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06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820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45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71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311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965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869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80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15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45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82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53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07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114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D813-F8F0-4A53-A73B-35139AE8180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2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10F3-AEE2-42D5-94C5-B60F43096C7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33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9226-0031-47D4-A2D0-6228FC046407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87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B266-031F-435A-874E-ABF6233B86A8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74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1B96-6206-4725-8C7A-3E784D01105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60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D4C-83F0-4AE2-9224-358BF42DF169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99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332E-712E-4D3B-AECB-4931A4114385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3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8BA-DF44-4CE7-BC65-E59563869948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11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FF14-858F-4C19-A7BB-7638F934121A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32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998E-6EBA-46B0-B3ED-6022D626C885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1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8099-31E0-4534-9B20-66D36D38C631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2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7324-F761-4763-B343-D8BD65285278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6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F3D1-9349-4602-8164-CCABE0F67BE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A9DF-B82E-435D-BDD2-BE41EDE624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7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Chapter-13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CUDA dynamic parallelism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05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8" y="116632"/>
            <a:ext cx="4124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9838" y="6356350"/>
            <a:ext cx="350996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7332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13.9</a:t>
            </a:r>
            <a:r>
              <a:rPr lang="en-IN" dirty="0"/>
              <a:t>: Bezier calculation with dynamic parallelism (support code in Fig. A13.8).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46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772400" cy="1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13.10</a:t>
            </a:r>
            <a:r>
              <a:rPr lang="en-IN" dirty="0"/>
              <a:t>: Child kernel launch with named streams.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704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7" y="188640"/>
            <a:ext cx="4613437" cy="4901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443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13.11</a:t>
            </a:r>
            <a:r>
              <a:rPr lang="en-IN" dirty="0"/>
              <a:t>: </a:t>
            </a:r>
            <a:r>
              <a:rPr lang="en-IN" dirty="0" err="1"/>
              <a:t>Quadtree</a:t>
            </a:r>
            <a:r>
              <a:rPr lang="en-IN" dirty="0"/>
              <a:t> example. Each thread-block is assigned to one quadrant. If the number of points in a quadrant is more than 2, the block launches 4 child blocks. Shadowed blocks are active blocks in each level of depth.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36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772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72514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13.12</a:t>
            </a:r>
            <a:r>
              <a:rPr lang="en-IN" dirty="0"/>
              <a:t>: </a:t>
            </a:r>
            <a:r>
              <a:rPr lang="en-IN" dirty="0" err="1"/>
              <a:t>Quadtree</a:t>
            </a:r>
            <a:r>
              <a:rPr lang="en-IN" dirty="0"/>
              <a:t> example. At each level of depth, a block groups all points in the same quadrant together.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314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2" y="332656"/>
            <a:ext cx="58308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58190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13.13</a:t>
            </a:r>
            <a:r>
              <a:rPr lang="en-IN" dirty="0"/>
              <a:t>: </a:t>
            </a:r>
            <a:r>
              <a:rPr lang="en-IN" dirty="0" err="1"/>
              <a:t>Quadtree</a:t>
            </a:r>
            <a:r>
              <a:rPr lang="en-IN" dirty="0"/>
              <a:t> with dynamic parallelism: recursive kernel (support code in Fig. A13.13).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62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4a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116632"/>
            <a:ext cx="37782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67160" y="5619157"/>
            <a:ext cx="8109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13.14</a:t>
            </a:r>
            <a:r>
              <a:rPr lang="en-IN" dirty="0"/>
              <a:t>: </a:t>
            </a:r>
            <a:r>
              <a:rPr lang="en-IN" dirty="0" err="1"/>
              <a:t>Quadtree</a:t>
            </a:r>
            <a:r>
              <a:rPr lang="en-IN" dirty="0"/>
              <a:t> with dynamic parallelism: device functions (support code in Fig. A13.14).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13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4b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4" y="188640"/>
            <a:ext cx="7772400" cy="5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13.14</a:t>
            </a:r>
            <a:r>
              <a:rPr lang="en-IN" dirty="0"/>
              <a:t>: (Continued)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4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82" y="188640"/>
            <a:ext cx="54721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58052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A13.8 </a:t>
            </a:r>
            <a:r>
              <a:rPr lang="en-IN" dirty="0"/>
              <a:t>: Support code for Bezier Curve calculation without dynamic parallelism.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508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2" y="188640"/>
            <a:ext cx="37766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2875" y="6356350"/>
            <a:ext cx="3336925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568673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A13.13 </a:t>
            </a:r>
            <a:r>
              <a:rPr lang="en-IN" dirty="0"/>
              <a:t>: Support code for </a:t>
            </a:r>
            <a:r>
              <a:rPr lang="en-IN" dirty="0" err="1"/>
              <a:t>quadtree</a:t>
            </a:r>
            <a:r>
              <a:rPr lang="en-IN" dirty="0"/>
              <a:t> with dynamic parallelism: definition of points and bounding box.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596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7a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530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6030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A13.14: </a:t>
            </a:r>
            <a:r>
              <a:rPr lang="en-IN" dirty="0"/>
              <a:t>Support code for </a:t>
            </a:r>
            <a:r>
              <a:rPr lang="en-IN" dirty="0" err="1"/>
              <a:t>quadtree</a:t>
            </a:r>
            <a:r>
              <a:rPr lang="en-IN" dirty="0"/>
              <a:t> with dynamic parallelism: definitions and main function.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711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6912768" cy="49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1686" y="5229200"/>
            <a:ext cx="808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13.1</a:t>
            </a:r>
            <a:r>
              <a:rPr lang="en-IN" dirty="0"/>
              <a:t>: Fixed versus dynamic grids for a turbulence simulation model.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615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7b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60647"/>
            <a:ext cx="3768004" cy="5473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20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747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A13.14</a:t>
            </a:r>
            <a:r>
              <a:rPr lang="en-IN" dirty="0"/>
              <a:t>: (Continued)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19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a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99" y="260648"/>
            <a:ext cx="37242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7704" y="6381328"/>
            <a:ext cx="3697759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84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a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16632"/>
            <a:ext cx="5588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96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45687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15719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13.2</a:t>
            </a:r>
            <a:r>
              <a:rPr lang="en-IN" dirty="0"/>
              <a:t>: Kernel launch patterns for algorithms with dynamic work variation, with and without dynamic parallelism.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44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657"/>
            <a:ext cx="689842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13.3</a:t>
            </a:r>
            <a:r>
              <a:rPr lang="en-IN" dirty="0"/>
              <a:t>: A simple example of a kernel (B) launching three kernels (X, Y, and Z).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8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768"/>
            <a:ext cx="7772400" cy="2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437112"/>
            <a:ext cx="806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13.4</a:t>
            </a:r>
            <a:r>
              <a:rPr lang="en-IN" dirty="0"/>
              <a:t>: A simple example of a hypothetical parallel algorithm coded in CUDA without dynamic parallelism.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344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" y="548680"/>
            <a:ext cx="7772400" cy="401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71270" y="5085184"/>
            <a:ext cx="793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13.5</a:t>
            </a:r>
            <a:r>
              <a:rPr lang="en-IN" dirty="0"/>
              <a:t>: A revised example using CUDA dynamic parallelism.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868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9075"/>
            <a:ext cx="7772400" cy="13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97152"/>
            <a:ext cx="784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13.6</a:t>
            </a:r>
            <a:r>
              <a:rPr lang="en-IN" dirty="0"/>
              <a:t>: Passing a pointer as an argument to a child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824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7724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08518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13.7</a:t>
            </a:r>
            <a:r>
              <a:rPr lang="en-IN" dirty="0"/>
              <a:t>: Completion sequence for parent and child grids.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446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05" y="188640"/>
            <a:ext cx="3854365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9DF-B82E-435D-BDD2-BE41EDE624F8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16893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13.8</a:t>
            </a:r>
            <a:r>
              <a:rPr lang="en-IN" dirty="0"/>
              <a:t>: Bezier curve calculation without dynamic parallelism (support code in Fig. A13.8).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14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579</Words>
  <Application>Microsoft Office PowerPoint</Application>
  <PresentationFormat>On-screen Show (4:3)</PresentationFormat>
  <Paragraphs>85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Chapter-13  CUDA dynamic parallelism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CHAPTER-13</dc:title>
  <dc:creator>Sahana M.</dc:creator>
  <cp:lastModifiedBy>Mythili K.</cp:lastModifiedBy>
  <cp:revision>9</cp:revision>
  <dcterms:created xsi:type="dcterms:W3CDTF">2016-11-22T07:30:12Z</dcterms:created>
  <dcterms:modified xsi:type="dcterms:W3CDTF">2016-11-24T04:25:35Z</dcterms:modified>
</cp:coreProperties>
</file>